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9"/>
  </p:notesMasterIdLst>
  <p:sldIdLst>
    <p:sldId id="261" r:id="rId2"/>
    <p:sldId id="262" r:id="rId3"/>
    <p:sldId id="263" r:id="rId4"/>
    <p:sldId id="264" r:id="rId5"/>
    <p:sldId id="266" r:id="rId6"/>
    <p:sldId id="267" r:id="rId7"/>
    <p:sldId id="268" r:id="rId8"/>
  </p:sldIdLst>
  <p:sldSz cx="12192000" cy="6858000"/>
  <p:notesSz cx="6858000" cy="9144000"/>
  <p:defaultTextStyle>
    <a:defPPr>
      <a:defRPr lang="en-US">
        <a:uFillTx/>
      </a:defRPr>
    </a:defPPr>
    <a:lvl1pPr marL="0" algn="l" defTabSz="4572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BED366-EF7D-47D7-BF08-8E9D5DB48DF6}" v="200" dt="2019-07-18T06:56:06.5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5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ka Ueno" userId="e2931175a3097d6c" providerId="LiveId" clId="{66BED366-EF7D-47D7-BF08-8E9D5DB48DF6}"/>
    <pc:docChg chg="undo custSel delSld modSld delMainMaster">
      <pc:chgData name="Rika Ueno" userId="e2931175a3097d6c" providerId="LiveId" clId="{66BED366-EF7D-47D7-BF08-8E9D5DB48DF6}" dt="2019-07-18T13:44:47.662" v="1384" actId="2711"/>
      <pc:docMkLst>
        <pc:docMk/>
      </pc:docMkLst>
      <pc:sldChg chg="del">
        <pc:chgData name="Rika Ueno" userId="e2931175a3097d6c" providerId="LiveId" clId="{66BED366-EF7D-47D7-BF08-8E9D5DB48DF6}" dt="2019-07-18T06:15:38.860" v="0" actId="2696"/>
        <pc:sldMkLst>
          <pc:docMk/>
          <pc:sldMk cId="0" sldId="256"/>
        </pc:sldMkLst>
      </pc:sldChg>
      <pc:sldChg chg="del">
        <pc:chgData name="Rika Ueno" userId="e2931175a3097d6c" providerId="LiveId" clId="{66BED366-EF7D-47D7-BF08-8E9D5DB48DF6}" dt="2019-07-18T06:15:40.703" v="1" actId="2696"/>
        <pc:sldMkLst>
          <pc:docMk/>
          <pc:sldMk cId="0" sldId="257"/>
        </pc:sldMkLst>
      </pc:sldChg>
      <pc:sldChg chg="del">
        <pc:chgData name="Rika Ueno" userId="e2931175a3097d6c" providerId="LiveId" clId="{66BED366-EF7D-47D7-BF08-8E9D5DB48DF6}" dt="2019-07-18T06:15:41.531" v="2" actId="2696"/>
        <pc:sldMkLst>
          <pc:docMk/>
          <pc:sldMk cId="0" sldId="258"/>
        </pc:sldMkLst>
      </pc:sldChg>
      <pc:sldChg chg="del">
        <pc:chgData name="Rika Ueno" userId="e2931175a3097d6c" providerId="LiveId" clId="{66BED366-EF7D-47D7-BF08-8E9D5DB48DF6}" dt="2019-07-18T06:15:42.691" v="3" actId="2696"/>
        <pc:sldMkLst>
          <pc:docMk/>
          <pc:sldMk cId="0" sldId="259"/>
        </pc:sldMkLst>
      </pc:sldChg>
      <pc:sldChg chg="del">
        <pc:chgData name="Rika Ueno" userId="e2931175a3097d6c" providerId="LiveId" clId="{66BED366-EF7D-47D7-BF08-8E9D5DB48DF6}" dt="2019-07-18T06:15:44.846" v="4" actId="2696"/>
        <pc:sldMkLst>
          <pc:docMk/>
          <pc:sldMk cId="0" sldId="260"/>
        </pc:sldMkLst>
      </pc:sldChg>
      <pc:sldChg chg="modSp">
        <pc:chgData name="Rika Ueno" userId="e2931175a3097d6c" providerId="LiveId" clId="{66BED366-EF7D-47D7-BF08-8E9D5DB48DF6}" dt="2019-07-18T06:16:41.341" v="33"/>
        <pc:sldMkLst>
          <pc:docMk/>
          <pc:sldMk cId="0" sldId="261"/>
        </pc:sldMkLst>
        <pc:spChg chg="mod">
          <ac:chgData name="Rika Ueno" userId="e2931175a3097d6c" providerId="LiveId" clId="{66BED366-EF7D-47D7-BF08-8E9D5DB48DF6}" dt="2019-07-18T06:16:41.341" v="33"/>
          <ac:spMkLst>
            <pc:docMk/>
            <pc:sldMk cId="0" sldId="261"/>
            <ac:spMk id="3" creationId="{00000000-0000-0000-0000-000000000000}"/>
          </ac:spMkLst>
        </pc:spChg>
      </pc:sldChg>
      <pc:sldChg chg="setBg">
        <pc:chgData name="Rika Ueno" userId="e2931175a3097d6c" providerId="LiveId" clId="{66BED366-EF7D-47D7-BF08-8E9D5DB48DF6}" dt="2019-07-18T06:29:38.663" v="265"/>
        <pc:sldMkLst>
          <pc:docMk/>
          <pc:sldMk cId="0" sldId="262"/>
        </pc:sldMkLst>
      </pc:sldChg>
      <pc:sldChg chg="modSp">
        <pc:chgData name="Rika Ueno" userId="e2931175a3097d6c" providerId="LiveId" clId="{66BED366-EF7D-47D7-BF08-8E9D5DB48DF6}" dt="2019-07-18T06:27:17.849" v="226"/>
        <pc:sldMkLst>
          <pc:docMk/>
          <pc:sldMk cId="0" sldId="263"/>
        </pc:sldMkLst>
        <pc:spChg chg="mod">
          <ac:chgData name="Rika Ueno" userId="e2931175a3097d6c" providerId="LiveId" clId="{66BED366-EF7D-47D7-BF08-8E9D5DB48DF6}" dt="2019-07-18T06:16:20.342" v="5" actId="27636"/>
          <ac:spMkLst>
            <pc:docMk/>
            <pc:sldMk cId="0" sldId="263"/>
            <ac:spMk id="2" creationId="{00000000-0000-0000-0000-000000000000}"/>
          </ac:spMkLst>
        </pc:spChg>
        <pc:spChg chg="mod">
          <ac:chgData name="Rika Ueno" userId="e2931175a3097d6c" providerId="LiveId" clId="{66BED366-EF7D-47D7-BF08-8E9D5DB48DF6}" dt="2019-07-18T06:27:17.849" v="226"/>
          <ac:spMkLst>
            <pc:docMk/>
            <pc:sldMk cId="0" sldId="263"/>
            <ac:spMk id="3" creationId="{00000000-0000-0000-0000-000000000000}"/>
          </ac:spMkLst>
        </pc:spChg>
      </pc:sldChg>
      <pc:sldChg chg="addSp delSp modSp setBg">
        <pc:chgData name="Rika Ueno" userId="e2931175a3097d6c" providerId="LiveId" clId="{66BED366-EF7D-47D7-BF08-8E9D5DB48DF6}" dt="2019-07-18T06:37:06.218" v="1062"/>
        <pc:sldMkLst>
          <pc:docMk/>
          <pc:sldMk cId="0" sldId="264"/>
        </pc:sldMkLst>
        <pc:spChg chg="del">
          <ac:chgData name="Rika Ueno" userId="e2931175a3097d6c" providerId="LiveId" clId="{66BED366-EF7D-47D7-BF08-8E9D5DB48DF6}" dt="2019-07-18T06:29:53.562" v="266" actId="478"/>
          <ac:spMkLst>
            <pc:docMk/>
            <pc:sldMk cId="0" sldId="264"/>
            <ac:spMk id="3" creationId="{00000000-0000-0000-0000-000000000000}"/>
          </ac:spMkLst>
        </pc:spChg>
        <pc:spChg chg="add mod">
          <ac:chgData name="Rika Ueno" userId="e2931175a3097d6c" providerId="LiveId" clId="{66BED366-EF7D-47D7-BF08-8E9D5DB48DF6}" dt="2019-07-18T06:37:06.218" v="1062"/>
          <ac:spMkLst>
            <pc:docMk/>
            <pc:sldMk cId="0" sldId="264"/>
            <ac:spMk id="5" creationId="{575A2AED-6850-4A76-94C4-EF47DD31EC02}"/>
          </ac:spMkLst>
        </pc:spChg>
        <pc:picChg chg="del">
          <ac:chgData name="Rika Ueno" userId="e2931175a3097d6c" providerId="LiveId" clId="{66BED366-EF7D-47D7-BF08-8E9D5DB48DF6}" dt="2019-07-18T06:27:49.930" v="227" actId="478"/>
          <ac:picMkLst>
            <pc:docMk/>
            <pc:sldMk cId="0" sldId="264"/>
            <ac:picMk id="7" creationId="{00000000-0000-0000-0000-000000000000}"/>
          </ac:picMkLst>
        </pc:picChg>
      </pc:sldChg>
      <pc:sldChg chg="del setBg">
        <pc:chgData name="Rika Ueno" userId="e2931175a3097d6c" providerId="LiveId" clId="{66BED366-EF7D-47D7-BF08-8E9D5DB48DF6}" dt="2019-07-18T06:28:50.745" v="230" actId="2696"/>
        <pc:sldMkLst>
          <pc:docMk/>
          <pc:sldMk cId="0" sldId="265"/>
        </pc:sldMkLst>
      </pc:sldChg>
      <pc:sldChg chg="modSp">
        <pc:chgData name="Rika Ueno" userId="e2931175a3097d6c" providerId="LiveId" clId="{66BED366-EF7D-47D7-BF08-8E9D5DB48DF6}" dt="2019-07-18T06:16:21.360" v="6" actId="27636"/>
        <pc:sldMkLst>
          <pc:docMk/>
          <pc:sldMk cId="0" sldId="266"/>
        </pc:sldMkLst>
        <pc:spChg chg="mod">
          <ac:chgData name="Rika Ueno" userId="e2931175a3097d6c" providerId="LiveId" clId="{66BED366-EF7D-47D7-BF08-8E9D5DB48DF6}" dt="2019-07-18T06:16:21.360" v="6" actId="27636"/>
          <ac:spMkLst>
            <pc:docMk/>
            <pc:sldMk cId="0" sldId="266"/>
            <ac:spMk id="2" creationId="{00000000-0000-0000-0000-000000000000}"/>
          </ac:spMkLst>
        </pc:spChg>
      </pc:sldChg>
      <pc:sldChg chg="addSp delSp modSp">
        <pc:chgData name="Rika Ueno" userId="e2931175a3097d6c" providerId="LiveId" clId="{66BED366-EF7D-47D7-BF08-8E9D5DB48DF6}" dt="2019-07-18T06:41:49.429" v="1074" actId="14100"/>
        <pc:sldMkLst>
          <pc:docMk/>
          <pc:sldMk cId="0" sldId="267"/>
        </pc:sldMkLst>
        <pc:spChg chg="add del mod">
          <ac:chgData name="Rika Ueno" userId="e2931175a3097d6c" providerId="LiveId" clId="{66BED366-EF7D-47D7-BF08-8E9D5DB48DF6}" dt="2019-07-18T06:40:34.747" v="1064" actId="931"/>
          <ac:spMkLst>
            <pc:docMk/>
            <pc:sldMk cId="0" sldId="267"/>
            <ac:spMk id="3" creationId="{306E08A3-1ABD-4586-886D-4473756074C8}"/>
          </ac:spMkLst>
        </pc:spChg>
        <pc:picChg chg="add mod">
          <ac:chgData name="Rika Ueno" userId="e2931175a3097d6c" providerId="LiveId" clId="{66BED366-EF7D-47D7-BF08-8E9D5DB48DF6}" dt="2019-07-18T06:41:49.429" v="1074" actId="14100"/>
          <ac:picMkLst>
            <pc:docMk/>
            <pc:sldMk cId="0" sldId="267"/>
            <ac:picMk id="5" creationId="{87B7B7D9-E6B6-418F-B2EE-C9E95F6D5EF0}"/>
          </ac:picMkLst>
        </pc:picChg>
        <pc:picChg chg="del">
          <ac:chgData name="Rika Ueno" userId="e2931175a3097d6c" providerId="LiveId" clId="{66BED366-EF7D-47D7-BF08-8E9D5DB48DF6}" dt="2019-07-18T06:37:16.004" v="1063" actId="478"/>
          <ac:picMkLst>
            <pc:docMk/>
            <pc:sldMk cId="0" sldId="267"/>
            <ac:picMk id="9" creationId="{00000000-0000-0000-0000-000000000000}"/>
          </ac:picMkLst>
        </pc:picChg>
      </pc:sldChg>
      <pc:sldChg chg="addSp delSp modSp setBg">
        <pc:chgData name="Rika Ueno" userId="e2931175a3097d6c" providerId="LiveId" clId="{66BED366-EF7D-47D7-BF08-8E9D5DB48DF6}" dt="2019-07-18T13:44:47.662" v="1384" actId="2711"/>
        <pc:sldMkLst>
          <pc:docMk/>
          <pc:sldMk cId="0" sldId="268"/>
        </pc:sldMkLst>
        <pc:spChg chg="mod">
          <ac:chgData name="Rika Ueno" userId="e2931175a3097d6c" providerId="LiveId" clId="{66BED366-EF7D-47D7-BF08-8E9D5DB48DF6}" dt="2019-07-18T13:44:47.662" v="1384" actId="2711"/>
          <ac:spMkLst>
            <pc:docMk/>
            <pc:sldMk cId="0" sldId="268"/>
            <ac:spMk id="2" creationId="{00000000-0000-0000-0000-000000000000}"/>
          </ac:spMkLst>
        </pc:spChg>
        <pc:spChg chg="mod">
          <ac:chgData name="Rika Ueno" userId="e2931175a3097d6c" providerId="LiveId" clId="{66BED366-EF7D-47D7-BF08-8E9D5DB48DF6}" dt="2019-07-18T13:42:33.702" v="1380" actId="20577"/>
          <ac:spMkLst>
            <pc:docMk/>
            <pc:sldMk cId="0" sldId="268"/>
            <ac:spMk id="3" creationId="{00000000-0000-0000-0000-000000000000}"/>
          </ac:spMkLst>
        </pc:spChg>
        <pc:picChg chg="del">
          <ac:chgData name="Rika Ueno" userId="e2931175a3097d6c" providerId="LiveId" clId="{66BED366-EF7D-47D7-BF08-8E9D5DB48DF6}" dt="2019-07-18T06:42:43.387" v="1075" actId="478"/>
          <ac:picMkLst>
            <pc:docMk/>
            <pc:sldMk cId="0" sldId="268"/>
            <ac:picMk id="5" creationId="{00000000-0000-0000-0000-000000000000}"/>
          </ac:picMkLst>
        </pc:picChg>
        <pc:picChg chg="add mod">
          <ac:chgData name="Rika Ueno" userId="e2931175a3097d6c" providerId="LiveId" clId="{66BED366-EF7D-47D7-BF08-8E9D5DB48DF6}" dt="2019-07-18T06:43:28.492" v="1083" actId="1076"/>
          <ac:picMkLst>
            <pc:docMk/>
            <pc:sldMk cId="0" sldId="268"/>
            <ac:picMk id="6" creationId="{3F9B9452-A57C-43C6-86D1-A467D0CC68AF}"/>
          </ac:picMkLst>
        </pc:picChg>
      </pc:sldChg>
      <pc:sldChg chg="del setBg">
        <pc:chgData name="Rika Ueno" userId="e2931175a3097d6c" providerId="LiveId" clId="{66BED366-EF7D-47D7-BF08-8E9D5DB48DF6}" dt="2019-07-18T06:51:23.342" v="1348" actId="2696"/>
        <pc:sldMkLst>
          <pc:docMk/>
          <pc:sldMk cId="0" sldId="269"/>
        </pc:sldMkLst>
      </pc:sldChg>
      <pc:sldChg chg="del">
        <pc:chgData name="Rika Ueno" userId="e2931175a3097d6c" providerId="LiveId" clId="{66BED366-EF7D-47D7-BF08-8E9D5DB48DF6}" dt="2019-07-18T06:29:19.271" v="233" actId="2696"/>
        <pc:sldMkLst>
          <pc:docMk/>
          <pc:sldMk cId="0" sldId="270"/>
        </pc:sldMkLst>
      </pc:sldChg>
      <pc:sldChg chg="del">
        <pc:chgData name="Rika Ueno" userId="e2931175a3097d6c" providerId="LiveId" clId="{66BED366-EF7D-47D7-BF08-8E9D5DB48DF6}" dt="2019-07-18T06:29:30.252" v="264" actId="2696"/>
        <pc:sldMkLst>
          <pc:docMk/>
          <pc:sldMk cId="0" sldId="271"/>
        </pc:sldMkLst>
      </pc:sldChg>
      <pc:sldChg chg="del">
        <pc:chgData name="Rika Ueno" userId="e2931175a3097d6c" providerId="LiveId" clId="{66BED366-EF7D-47D7-BF08-8E9D5DB48DF6}" dt="2019-07-18T06:29:29.393" v="263" actId="2696"/>
        <pc:sldMkLst>
          <pc:docMk/>
          <pc:sldMk cId="0" sldId="272"/>
        </pc:sldMkLst>
      </pc:sldChg>
      <pc:sldChg chg="del">
        <pc:chgData name="Rika Ueno" userId="e2931175a3097d6c" providerId="LiveId" clId="{66BED366-EF7D-47D7-BF08-8E9D5DB48DF6}" dt="2019-07-18T06:29:28.674" v="262" actId="2696"/>
        <pc:sldMkLst>
          <pc:docMk/>
          <pc:sldMk cId="0" sldId="273"/>
        </pc:sldMkLst>
      </pc:sldChg>
      <pc:sldChg chg="del">
        <pc:chgData name="Rika Ueno" userId="e2931175a3097d6c" providerId="LiveId" clId="{66BED366-EF7D-47D7-BF08-8E9D5DB48DF6}" dt="2019-07-18T06:29:28.108" v="261" actId="2696"/>
        <pc:sldMkLst>
          <pc:docMk/>
          <pc:sldMk cId="0" sldId="274"/>
        </pc:sldMkLst>
      </pc:sldChg>
      <pc:sldChg chg="del">
        <pc:chgData name="Rika Ueno" userId="e2931175a3097d6c" providerId="LiveId" clId="{66BED366-EF7D-47D7-BF08-8E9D5DB48DF6}" dt="2019-07-18T06:29:27.515" v="260" actId="2696"/>
        <pc:sldMkLst>
          <pc:docMk/>
          <pc:sldMk cId="0" sldId="275"/>
        </pc:sldMkLst>
      </pc:sldChg>
      <pc:sldChg chg="del">
        <pc:chgData name="Rika Ueno" userId="e2931175a3097d6c" providerId="LiveId" clId="{66BED366-EF7D-47D7-BF08-8E9D5DB48DF6}" dt="2019-07-18T06:29:26.749" v="259" actId="2696"/>
        <pc:sldMkLst>
          <pc:docMk/>
          <pc:sldMk cId="0" sldId="276"/>
        </pc:sldMkLst>
      </pc:sldChg>
      <pc:sldChg chg="del">
        <pc:chgData name="Rika Ueno" userId="e2931175a3097d6c" providerId="LiveId" clId="{66BED366-EF7D-47D7-BF08-8E9D5DB48DF6}" dt="2019-07-18T06:29:26.281" v="258" actId="2696"/>
        <pc:sldMkLst>
          <pc:docMk/>
          <pc:sldMk cId="0" sldId="277"/>
        </pc:sldMkLst>
      </pc:sldChg>
      <pc:sldChg chg="del">
        <pc:chgData name="Rika Ueno" userId="e2931175a3097d6c" providerId="LiveId" clId="{66BED366-EF7D-47D7-BF08-8E9D5DB48DF6}" dt="2019-07-18T06:29:25.186" v="239" actId="2696"/>
        <pc:sldMkLst>
          <pc:docMk/>
          <pc:sldMk cId="0" sldId="278"/>
        </pc:sldMkLst>
      </pc:sldChg>
      <pc:sldChg chg="del">
        <pc:chgData name="Rika Ueno" userId="e2931175a3097d6c" providerId="LiveId" clId="{66BED366-EF7D-47D7-BF08-8E9D5DB48DF6}" dt="2019-07-18T06:29:24.429" v="238" actId="2696"/>
        <pc:sldMkLst>
          <pc:docMk/>
          <pc:sldMk cId="0" sldId="279"/>
        </pc:sldMkLst>
      </pc:sldChg>
      <pc:sldChg chg="del">
        <pc:chgData name="Rika Ueno" userId="e2931175a3097d6c" providerId="LiveId" clId="{66BED366-EF7D-47D7-BF08-8E9D5DB48DF6}" dt="2019-07-18T06:29:24.022" v="237" actId="2696"/>
        <pc:sldMkLst>
          <pc:docMk/>
          <pc:sldMk cId="0" sldId="280"/>
        </pc:sldMkLst>
      </pc:sldChg>
      <pc:sldChg chg="del">
        <pc:chgData name="Rika Ueno" userId="e2931175a3097d6c" providerId="LiveId" clId="{66BED366-EF7D-47D7-BF08-8E9D5DB48DF6}" dt="2019-07-18T06:29:23.570" v="236" actId="2696"/>
        <pc:sldMkLst>
          <pc:docMk/>
          <pc:sldMk cId="0" sldId="281"/>
        </pc:sldMkLst>
      </pc:sldChg>
      <pc:sldChg chg="del">
        <pc:chgData name="Rika Ueno" userId="e2931175a3097d6c" providerId="LiveId" clId="{66BED366-EF7D-47D7-BF08-8E9D5DB48DF6}" dt="2019-07-18T06:29:23.179" v="235" actId="2696"/>
        <pc:sldMkLst>
          <pc:docMk/>
          <pc:sldMk cId="0" sldId="282"/>
        </pc:sldMkLst>
      </pc:sldChg>
      <pc:sldChg chg="del">
        <pc:chgData name="Rika Ueno" userId="e2931175a3097d6c" providerId="LiveId" clId="{66BED366-EF7D-47D7-BF08-8E9D5DB48DF6}" dt="2019-07-18T06:29:22.769" v="234" actId="2696"/>
        <pc:sldMkLst>
          <pc:docMk/>
          <pc:sldMk cId="0" sldId="283"/>
        </pc:sldMkLst>
      </pc:sldChg>
      <pc:sldMasterChg chg="del delSldLayout">
        <pc:chgData name="Rika Ueno" userId="e2931175a3097d6c" providerId="LiveId" clId="{66BED366-EF7D-47D7-BF08-8E9D5DB48DF6}" dt="2019-07-18T06:29:25.248" v="257" actId="2696"/>
        <pc:sldMasterMkLst>
          <pc:docMk/>
          <pc:sldMasterMk cId="0" sldId="2147483648"/>
        </pc:sldMasterMkLst>
        <pc:sldLayoutChg chg="del">
          <pc:chgData name="Rika Ueno" userId="e2931175a3097d6c" providerId="LiveId" clId="{66BED366-EF7D-47D7-BF08-8E9D5DB48DF6}" dt="2019-07-18T06:29:25.186" v="240" actId="2696"/>
          <pc:sldLayoutMkLst>
            <pc:docMk/>
            <pc:sldMasterMk cId="0" sldId="2147483648"/>
            <pc:sldLayoutMk cId="0" sldId="2147483661"/>
          </pc:sldLayoutMkLst>
        </pc:sldLayoutChg>
        <pc:sldLayoutChg chg="del">
          <pc:chgData name="Rika Ueno" userId="e2931175a3097d6c" providerId="LiveId" clId="{66BED366-EF7D-47D7-BF08-8E9D5DB48DF6}" dt="2019-07-18T06:29:25.201" v="241" actId="2696"/>
          <pc:sldLayoutMkLst>
            <pc:docMk/>
            <pc:sldMasterMk cId="0" sldId="2147483648"/>
            <pc:sldLayoutMk cId="0" sldId="2147483662"/>
          </pc:sldLayoutMkLst>
        </pc:sldLayoutChg>
        <pc:sldLayoutChg chg="del">
          <pc:chgData name="Rika Ueno" userId="e2931175a3097d6c" providerId="LiveId" clId="{66BED366-EF7D-47D7-BF08-8E9D5DB48DF6}" dt="2019-07-18T06:29:25.201" v="242" actId="2696"/>
          <pc:sldLayoutMkLst>
            <pc:docMk/>
            <pc:sldMasterMk cId="0" sldId="2147483648"/>
            <pc:sldLayoutMk cId="0" sldId="2147483663"/>
          </pc:sldLayoutMkLst>
        </pc:sldLayoutChg>
        <pc:sldLayoutChg chg="del">
          <pc:chgData name="Rika Ueno" userId="e2931175a3097d6c" providerId="LiveId" clId="{66BED366-EF7D-47D7-BF08-8E9D5DB48DF6}" dt="2019-07-18T06:29:25.201" v="243" actId="2696"/>
          <pc:sldLayoutMkLst>
            <pc:docMk/>
            <pc:sldMasterMk cId="0" sldId="2147483648"/>
            <pc:sldLayoutMk cId="0" sldId="2147483664"/>
          </pc:sldLayoutMkLst>
        </pc:sldLayoutChg>
        <pc:sldLayoutChg chg="del">
          <pc:chgData name="Rika Ueno" userId="e2931175a3097d6c" providerId="LiveId" clId="{66BED366-EF7D-47D7-BF08-8E9D5DB48DF6}" dt="2019-07-18T06:29:25.201" v="244" actId="2696"/>
          <pc:sldLayoutMkLst>
            <pc:docMk/>
            <pc:sldMasterMk cId="0" sldId="2147483648"/>
            <pc:sldLayoutMk cId="0" sldId="2147483665"/>
          </pc:sldLayoutMkLst>
        </pc:sldLayoutChg>
        <pc:sldLayoutChg chg="del">
          <pc:chgData name="Rika Ueno" userId="e2931175a3097d6c" providerId="LiveId" clId="{66BED366-EF7D-47D7-BF08-8E9D5DB48DF6}" dt="2019-07-18T06:29:25.201" v="245" actId="2696"/>
          <pc:sldLayoutMkLst>
            <pc:docMk/>
            <pc:sldMasterMk cId="0" sldId="2147483648"/>
            <pc:sldLayoutMk cId="0" sldId="2147483666"/>
          </pc:sldLayoutMkLst>
        </pc:sldLayoutChg>
        <pc:sldLayoutChg chg="del">
          <pc:chgData name="Rika Ueno" userId="e2931175a3097d6c" providerId="LiveId" clId="{66BED366-EF7D-47D7-BF08-8E9D5DB48DF6}" dt="2019-07-18T06:29:25.217" v="246" actId="2696"/>
          <pc:sldLayoutMkLst>
            <pc:docMk/>
            <pc:sldMasterMk cId="0" sldId="2147483648"/>
            <pc:sldLayoutMk cId="0" sldId="2147483667"/>
          </pc:sldLayoutMkLst>
        </pc:sldLayoutChg>
        <pc:sldLayoutChg chg="del">
          <pc:chgData name="Rika Ueno" userId="e2931175a3097d6c" providerId="LiveId" clId="{66BED366-EF7D-47D7-BF08-8E9D5DB48DF6}" dt="2019-07-18T06:29:25.217" v="247" actId="2696"/>
          <pc:sldLayoutMkLst>
            <pc:docMk/>
            <pc:sldMasterMk cId="0" sldId="2147483648"/>
            <pc:sldLayoutMk cId="0" sldId="2147483668"/>
          </pc:sldLayoutMkLst>
        </pc:sldLayoutChg>
        <pc:sldLayoutChg chg="del">
          <pc:chgData name="Rika Ueno" userId="e2931175a3097d6c" providerId="LiveId" clId="{66BED366-EF7D-47D7-BF08-8E9D5DB48DF6}" dt="2019-07-18T06:29:25.217" v="248" actId="2696"/>
          <pc:sldLayoutMkLst>
            <pc:docMk/>
            <pc:sldMasterMk cId="0" sldId="2147483648"/>
            <pc:sldLayoutMk cId="0" sldId="2147483669"/>
          </pc:sldLayoutMkLst>
        </pc:sldLayoutChg>
        <pc:sldLayoutChg chg="del">
          <pc:chgData name="Rika Ueno" userId="e2931175a3097d6c" providerId="LiveId" clId="{66BED366-EF7D-47D7-BF08-8E9D5DB48DF6}" dt="2019-07-18T06:29:25.217" v="249" actId="2696"/>
          <pc:sldLayoutMkLst>
            <pc:docMk/>
            <pc:sldMasterMk cId="0" sldId="2147483648"/>
            <pc:sldLayoutMk cId="0" sldId="2147483670"/>
          </pc:sldLayoutMkLst>
        </pc:sldLayoutChg>
        <pc:sldLayoutChg chg="del">
          <pc:chgData name="Rika Ueno" userId="e2931175a3097d6c" providerId="LiveId" clId="{66BED366-EF7D-47D7-BF08-8E9D5DB48DF6}" dt="2019-07-18T06:29:25.217" v="250" actId="2696"/>
          <pc:sldLayoutMkLst>
            <pc:docMk/>
            <pc:sldMasterMk cId="0" sldId="2147483648"/>
            <pc:sldLayoutMk cId="0" sldId="2147483671"/>
          </pc:sldLayoutMkLst>
        </pc:sldLayoutChg>
        <pc:sldLayoutChg chg="del">
          <pc:chgData name="Rika Ueno" userId="e2931175a3097d6c" providerId="LiveId" clId="{66BED366-EF7D-47D7-BF08-8E9D5DB48DF6}" dt="2019-07-18T06:29:25.233" v="251" actId="2696"/>
          <pc:sldLayoutMkLst>
            <pc:docMk/>
            <pc:sldMasterMk cId="0" sldId="2147483648"/>
            <pc:sldLayoutMk cId="0" sldId="2147483672"/>
          </pc:sldLayoutMkLst>
        </pc:sldLayoutChg>
        <pc:sldLayoutChg chg="del">
          <pc:chgData name="Rika Ueno" userId="e2931175a3097d6c" providerId="LiveId" clId="{66BED366-EF7D-47D7-BF08-8E9D5DB48DF6}" dt="2019-07-18T06:29:25.233" v="252" actId="2696"/>
          <pc:sldLayoutMkLst>
            <pc:docMk/>
            <pc:sldMasterMk cId="0" sldId="2147483648"/>
            <pc:sldLayoutMk cId="0" sldId="2147483673"/>
          </pc:sldLayoutMkLst>
        </pc:sldLayoutChg>
        <pc:sldLayoutChg chg="del">
          <pc:chgData name="Rika Ueno" userId="e2931175a3097d6c" providerId="LiveId" clId="{66BED366-EF7D-47D7-BF08-8E9D5DB48DF6}" dt="2019-07-18T06:29:25.233" v="253" actId="2696"/>
          <pc:sldLayoutMkLst>
            <pc:docMk/>
            <pc:sldMasterMk cId="0" sldId="2147483648"/>
            <pc:sldLayoutMk cId="0" sldId="2147483674"/>
          </pc:sldLayoutMkLst>
        </pc:sldLayoutChg>
        <pc:sldLayoutChg chg="del">
          <pc:chgData name="Rika Ueno" userId="e2931175a3097d6c" providerId="LiveId" clId="{66BED366-EF7D-47D7-BF08-8E9D5DB48DF6}" dt="2019-07-18T06:29:25.233" v="254" actId="2696"/>
          <pc:sldLayoutMkLst>
            <pc:docMk/>
            <pc:sldMasterMk cId="0" sldId="2147483648"/>
            <pc:sldLayoutMk cId="0" sldId="2147483675"/>
          </pc:sldLayoutMkLst>
        </pc:sldLayoutChg>
        <pc:sldLayoutChg chg="del">
          <pc:chgData name="Rika Ueno" userId="e2931175a3097d6c" providerId="LiveId" clId="{66BED366-EF7D-47D7-BF08-8E9D5DB48DF6}" dt="2019-07-18T06:29:25.233" v="255" actId="2696"/>
          <pc:sldLayoutMkLst>
            <pc:docMk/>
            <pc:sldMasterMk cId="0" sldId="2147483648"/>
            <pc:sldLayoutMk cId="0" sldId="2147483676"/>
          </pc:sldLayoutMkLst>
        </pc:sldLayoutChg>
        <pc:sldLayoutChg chg="del">
          <pc:chgData name="Rika Ueno" userId="e2931175a3097d6c" providerId="LiveId" clId="{66BED366-EF7D-47D7-BF08-8E9D5DB48DF6}" dt="2019-07-18T06:29:25.248" v="256" actId="2696"/>
          <pc:sldLayoutMkLst>
            <pc:docMk/>
            <pc:sldMasterMk cId="0" sldId="2147483648"/>
            <pc:sldLayoutMk cId="0" sldId="2147483677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uFillTx/>
              </a:defRPr>
            </a:lvl1pPr>
          </a:lstStyle>
          <a:p>
            <a:endParaRPr kumimoji="1" lang="ja-JP" altLang="en-US">
              <a:uFillTx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uFillTx/>
              </a:defRPr>
            </a:lvl1pPr>
          </a:lstStyle>
          <a:p>
            <a:fld id="{810C6D62-558B-6D47-8B11-8A40F200A379}" type="datetimeFigureOut">
              <a:rPr kumimoji="1" lang="ja-JP" altLang="en-US" smtClean="0">
                <a:uFillTx/>
              </a:rPr>
              <a:pPr/>
              <a:t>2019/7/22</a:t>
            </a:fld>
            <a:endParaRPr kumimoji="1" lang="ja-JP" altLang="en-US">
              <a:uFillTx/>
            </a:endParaRPr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srgbClr val="000000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>
              <a:uFillTx/>
            </a:endParaRPr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>
                <a:uFillTx/>
              </a:rPr>
              <a:t>マスター テキストの書式設定</a:t>
            </a:r>
          </a:p>
          <a:p>
            <a:pPr lvl="1"/>
            <a:r>
              <a:rPr kumimoji="1" lang="ja-JP" altLang="en-US">
                <a:uFillTx/>
              </a:rPr>
              <a:t>第 </a:t>
            </a:r>
            <a:r>
              <a:rPr kumimoji="1" lang="en-US" altLang="ja-JP">
                <a:uFillTx/>
              </a:rPr>
              <a:t>2 </a:t>
            </a:r>
            <a:r>
              <a:rPr kumimoji="1" lang="ja-JP" altLang="en-US">
                <a:uFillTx/>
              </a:rPr>
              <a:t>レベル</a:t>
            </a:r>
          </a:p>
          <a:p>
            <a:pPr lvl="2"/>
            <a:r>
              <a:rPr kumimoji="1" lang="ja-JP" altLang="en-US">
                <a:uFillTx/>
              </a:rPr>
              <a:t>第 </a:t>
            </a:r>
            <a:r>
              <a:rPr kumimoji="1" lang="en-US" altLang="ja-JP">
                <a:uFillTx/>
              </a:rPr>
              <a:t>3 </a:t>
            </a:r>
            <a:r>
              <a:rPr kumimoji="1" lang="ja-JP" altLang="en-US">
                <a:uFillTx/>
              </a:rPr>
              <a:t>レベル</a:t>
            </a:r>
          </a:p>
          <a:p>
            <a:pPr lvl="3"/>
            <a:r>
              <a:rPr kumimoji="1" lang="ja-JP" altLang="en-US">
                <a:uFillTx/>
              </a:rPr>
              <a:t>第 </a:t>
            </a:r>
            <a:r>
              <a:rPr kumimoji="1" lang="en-US" altLang="ja-JP">
                <a:uFillTx/>
              </a:rPr>
              <a:t>4 </a:t>
            </a:r>
            <a:r>
              <a:rPr kumimoji="1" lang="ja-JP" altLang="en-US">
                <a:uFillTx/>
              </a:rPr>
              <a:t>レベル</a:t>
            </a:r>
          </a:p>
          <a:p>
            <a:pPr lvl="4"/>
            <a:r>
              <a:rPr kumimoji="1" lang="ja-JP" altLang="en-US">
                <a:uFillTx/>
              </a:rPr>
              <a:t>第 </a:t>
            </a:r>
            <a:r>
              <a:rPr kumimoji="1" lang="en-US" altLang="ja-JP">
                <a:uFillTx/>
              </a:rPr>
              <a:t>5 </a:t>
            </a:r>
            <a:r>
              <a:rPr kumimoji="1" lang="ja-JP" altLang="en-US">
                <a:uFillTx/>
              </a:rPr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uFillTx/>
              </a:defRPr>
            </a:lvl1pPr>
          </a:lstStyle>
          <a:p>
            <a:endParaRPr kumimoji="1" lang="ja-JP" altLang="en-US">
              <a:uFillTx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uFillTx/>
              </a:defRPr>
            </a:lvl1pPr>
          </a:lstStyle>
          <a:p>
            <a:fld id="{D287EFDF-ED08-8F4D-A5E7-8735DB6049DB}" type="slidenum">
              <a:rPr kumimoji="1" lang="ja-JP" altLang="en-US" smtClean="0">
                <a:uFillTx/>
              </a:rPr>
              <a:pPr/>
              <a:t>&lt;#&gt;</a:t>
            </a:fld>
            <a:endParaRPr kumimoji="1" lang="ja-JP" altLang="en-US">
              <a:uFillTx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uFillTx/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uFillTx/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uFillTx/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uFillTx/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uFillTx/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uFillTx/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uFillTx/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uFillTx/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uFillTx/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>
                <a:uFillTx/>
              </a:rPr>
              <a:pPr/>
              <a:t>7/22/2019</a:t>
            </a:fld>
            <a:endParaRPr lang="en-US" dirty="0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>
                <a:uFillTx/>
              </a:rPr>
              <a:pPr/>
              <a:t>&lt;#&gt;</a:t>
            </a:fld>
            <a:endParaRPr lang="en-US" dirty="0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2849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>
                <a:uFillTx/>
              </a:rPr>
              <a:pPr/>
              <a:t>7/22/2019</a:t>
            </a:fld>
            <a:endParaRPr lang="en-US" dirty="0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>
                <a:uFillTx/>
              </a:rPr>
              <a:pPr/>
              <a:t>&lt;#&gt;</a:t>
            </a:fld>
            <a:endParaRPr lang="en-US" dirty="0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5587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>
                <a:uFillTx/>
              </a:rPr>
              <a:pPr/>
              <a:t>7/22/2019</a:t>
            </a:fld>
            <a:endParaRPr lang="en-US" dirty="0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>
                <a:uFillTx/>
              </a:rPr>
              <a:pPr/>
              <a:t>&lt;#&gt;</a:t>
            </a:fld>
            <a:endParaRPr lang="en-US" dirty="0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1360235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>
                <a:uFillTx/>
              </a:rPr>
              <a:pPr/>
              <a:t>7/22/2019</a:t>
            </a:fld>
            <a:endParaRPr lang="en-US" dirty="0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>
                <a:uFillTx/>
              </a:rPr>
              <a:pPr/>
              <a:t>&lt;#&gt;</a:t>
            </a:fld>
            <a:endParaRPr lang="en-US" dirty="0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1207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>
                <a:uFillTx/>
              </a:rPr>
              <a:pPr/>
              <a:t>7/22/2019</a:t>
            </a:fld>
            <a:endParaRPr lang="en-US" dirty="0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>
                <a:uFillTx/>
              </a:rPr>
              <a:pPr/>
              <a:t>&lt;#&gt;</a:t>
            </a:fld>
            <a:endParaRPr lang="en-US" dirty="0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6913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>
                <a:uFillTx/>
              </a:rPr>
              <a:pPr/>
              <a:t>7/22/2019</a:t>
            </a:fld>
            <a:endParaRPr lang="en-US" dirty="0">
              <a:uFillTx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>
                <a:uFillTx/>
              </a:rPr>
              <a:pPr/>
              <a:t>&lt;#&gt;</a:t>
            </a:fld>
            <a:endParaRPr lang="en-US" dirty="0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3276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>
                <a:uFillTx/>
              </a:rPr>
              <a:pPr/>
              <a:t>7/22/2019</a:t>
            </a:fld>
            <a:endParaRPr lang="en-US" dirty="0">
              <a:uFillTx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uFillTx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>
                <a:uFillTx/>
              </a:rPr>
              <a:pPr/>
              <a:t>&lt;#&gt;</a:t>
            </a:fld>
            <a:endParaRPr lang="en-US" dirty="0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4551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>
                <a:uFillTx/>
              </a:rPr>
              <a:pPr/>
              <a:t>7/22/2019</a:t>
            </a:fld>
            <a:endParaRPr lang="en-US" dirty="0">
              <a:uFillTx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uFillTx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>
                <a:uFillTx/>
              </a:rPr>
              <a:pPr/>
              <a:t>&lt;#&gt;</a:t>
            </a:fld>
            <a:endParaRPr lang="en-US" dirty="0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1559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>
                <a:uFillTx/>
              </a:rPr>
              <a:pPr/>
              <a:t>7/22/2019</a:t>
            </a:fld>
            <a:endParaRPr lang="en-US" dirty="0">
              <a:uFillTx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>
                <a:uFillTx/>
              </a:rPr>
              <a:pPr/>
              <a:t>&lt;#&gt;</a:t>
            </a:fld>
            <a:endParaRPr lang="en-US" dirty="0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7608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>
                <a:uFillTx/>
              </a:rPr>
              <a:pPr/>
              <a:t>7/22/2019</a:t>
            </a:fld>
            <a:endParaRPr lang="en-US" dirty="0">
              <a:uFillTx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>
                <a:uFillTx/>
              </a:rPr>
              <a:pPr/>
              <a:t>&lt;#&gt;</a:t>
            </a:fld>
            <a:endParaRPr lang="en-US" dirty="0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702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>
                <a:uFillTx/>
              </a:rPr>
              <a:pPr/>
              <a:t>7/22/2019</a:t>
            </a:fld>
            <a:endParaRPr lang="en-US" dirty="0">
              <a:uFillTx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>
                <a:uFillTx/>
              </a:rPr>
              <a:pPr/>
              <a:t>&lt;#&gt;</a:t>
            </a:fld>
            <a:endParaRPr lang="en-US" dirty="0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9961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5D01B-1590-494C-AE72-4C1661711FD5}" type="datetimeFigureOut">
              <a:rPr kumimoji="1" lang="ja-JP" altLang="en-US" smtClean="0">
                <a:uFillTx/>
              </a:rPr>
              <a:pPr/>
              <a:t>2019/7/22</a:t>
            </a:fld>
            <a:endParaRPr kumimoji="1" lang="ja-JP" alt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FA8AE-AF2A-489D-AC2D-1B4BC93DC4CA}" type="slidenum">
              <a:rPr kumimoji="1" lang="ja-JP" altLang="en-US" smtClean="0">
                <a:uFillTx/>
              </a:rPr>
              <a:pPr/>
              <a:t>&lt;#&gt;</a:t>
            </a:fld>
            <a:endParaRPr kumimoji="1" lang="ja-JP" altLang="en-US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1859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sz="5400" u="sng" dirty="0">
                <a:uFillTx/>
              </a:rPr>
              <a:t>スピーチ</a:t>
            </a:r>
            <a:r>
              <a:rPr kumimoji="1" lang="ja-JP" altLang="en-US" sz="5400" u="sng" dirty="0">
                <a:uFillTx/>
              </a:rPr>
              <a:t>セクション</a:t>
            </a:r>
            <a:r>
              <a:rPr kumimoji="1" lang="en-US" altLang="ja-JP" sz="5400" u="sng" dirty="0">
                <a:uFillTx/>
              </a:rPr>
              <a:t/>
            </a:r>
            <a:br>
              <a:rPr kumimoji="1" lang="en-US" altLang="ja-JP" sz="5400" u="sng" dirty="0">
                <a:uFillTx/>
              </a:rPr>
            </a:br>
            <a:r>
              <a:rPr kumimoji="1" lang="en-US" altLang="ja-JP" sz="5400" u="sng" dirty="0">
                <a:uFillTx/>
              </a:rPr>
              <a:t/>
            </a:r>
            <a:br>
              <a:rPr kumimoji="1" lang="en-US" altLang="ja-JP" sz="5400" u="sng" dirty="0">
                <a:uFillTx/>
              </a:rPr>
            </a:br>
            <a:r>
              <a:rPr kumimoji="1" lang="ja-JP" altLang="en-US" sz="5400" u="sng" dirty="0">
                <a:uFillTx/>
              </a:rPr>
              <a:t>前期活動報告</a:t>
            </a:r>
          </a:p>
        </p:txBody>
      </p:sp>
      <p:sp>
        <p:nvSpPr>
          <p:cNvPr id="3" name="字幕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2400" dirty="0">
                <a:uFillTx/>
              </a:rPr>
              <a:t>2019</a:t>
            </a:r>
            <a:r>
              <a:rPr kumimoji="1" lang="ja-JP" altLang="en-US" sz="2400" dirty="0">
                <a:uFillTx/>
              </a:rPr>
              <a:t>年度</a:t>
            </a:r>
            <a:r>
              <a:rPr lang="ja-JP" altLang="en-US" sz="2400" dirty="0">
                <a:uFillTx/>
              </a:rPr>
              <a:t>スピーチ</a:t>
            </a:r>
            <a:r>
              <a:rPr kumimoji="1" lang="ja-JP" altLang="en-US" sz="2400" dirty="0">
                <a:uFillTx/>
              </a:rPr>
              <a:t>セクションチーフ　　</a:t>
            </a:r>
            <a:r>
              <a:rPr lang="ja-JP" altLang="en-US" dirty="0"/>
              <a:t>上野　莉香</a:t>
            </a:r>
            <a:endParaRPr kumimoji="1" lang="ja-JP" altLang="en-US" sz="2400" dirty="0">
              <a:uFillTx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>
                <a:uFillTx/>
              </a:defRPr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9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>
                <a:uFillTx/>
              </a:defRPr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solidFill>
                  <a:srgbClr val="EBEBEB"/>
                </a:solidFill>
                <a:uFillTx/>
              </a:rPr>
              <a:t>前期活動内容</a:t>
            </a:r>
          </a:p>
        </p:txBody>
      </p:sp>
      <p:sp>
        <p:nvSpPr>
          <p:cNvPr id="20" name="Rectangle 1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Freeform: Shape 1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grpSp>
        <p:nvGrpSpPr>
          <p:cNvPr id="6" name="グループ化 5"/>
          <p:cNvGrpSpPr/>
          <p:nvPr/>
        </p:nvGrpSpPr>
        <p:grpSpPr>
          <a:xfrm>
            <a:off x="238827" y="2677312"/>
            <a:ext cx="11714343" cy="3545675"/>
            <a:chOff x="516176" y="2921912"/>
            <a:chExt cx="11198167" cy="3299851"/>
          </a:xfrm>
        </p:grpSpPr>
        <p:sp>
          <p:nvSpPr>
            <p:cNvPr id="7" name="正方形/長方形 6"/>
            <p:cNvSpPr>
              <a:spLocks/>
            </p:cNvSpPr>
            <p:nvPr/>
          </p:nvSpPr>
          <p:spPr>
            <a:xfrm>
              <a:off x="1459656" y="3294169"/>
              <a:ext cx="754784" cy="72"/>
            </a:xfrm>
            <a:prstGeom prst="rect">
              <a:avLst/>
            </a:prstGeom>
          </p:spPr>
          <p:style>
            <a:lnRef idx="1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矢印: 山形 7"/>
            <p:cNvSpPr>
              <a:spLocks/>
            </p:cNvSpPr>
            <p:nvPr/>
          </p:nvSpPr>
          <p:spPr>
            <a:xfrm>
              <a:off x="2259727" y="3230492"/>
              <a:ext cx="86800" cy="163833"/>
            </a:xfrm>
            <a:prstGeom prst="chevron">
              <a:avLst>
                <a:gd name="adj" fmla="val 90000"/>
              </a:avLst>
            </a:prstGeom>
          </p:spPr>
          <p:style>
            <a:lnRef idx="1">
              <a:schemeClr val="accent5">
                <a:tint val="40000"/>
                <a:alpha val="90000"/>
                <a:hueOff val="354648"/>
                <a:satOff val="3"/>
                <a:lumOff val="27"/>
                <a:alphaOff val="0"/>
              </a:schemeClr>
            </a:lnRef>
            <a:fillRef idx="1">
              <a:schemeClr val="accent5">
                <a:tint val="40000"/>
                <a:alpha val="90000"/>
                <a:hueOff val="354648"/>
                <a:satOff val="3"/>
                <a:lumOff val="27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354648"/>
                <a:satOff val="3"/>
                <a:lumOff val="27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フリーフォーム: 図形 8"/>
            <p:cNvSpPr>
              <a:spLocks/>
            </p:cNvSpPr>
            <p:nvPr/>
          </p:nvSpPr>
          <p:spPr>
            <a:xfrm>
              <a:off x="993015" y="2921912"/>
              <a:ext cx="744585" cy="744585"/>
            </a:xfrm>
            <a:custGeom>
              <a:avLst/>
              <a:gdLst>
                <a:gd name="connsiteX0" fmla="*/ 0 w 744585"/>
                <a:gd name="connsiteY0" fmla="*/ 372293 h 744585"/>
                <a:gd name="connsiteX1" fmla="*/ 372293 w 744585"/>
                <a:gd name="connsiteY1" fmla="*/ 0 h 744585"/>
                <a:gd name="connsiteX2" fmla="*/ 744586 w 744585"/>
                <a:gd name="connsiteY2" fmla="*/ 372293 h 744585"/>
                <a:gd name="connsiteX3" fmla="*/ 372293 w 744585"/>
                <a:gd name="connsiteY3" fmla="*/ 744586 h 744585"/>
                <a:gd name="connsiteX4" fmla="*/ 0 w 744585"/>
                <a:gd name="connsiteY4" fmla="*/ 372293 h 744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4585" h="744585">
                  <a:moveTo>
                    <a:pt x="0" y="372293"/>
                  </a:moveTo>
                  <a:cubicBezTo>
                    <a:pt x="0" y="166681"/>
                    <a:pt x="166681" y="0"/>
                    <a:pt x="372293" y="0"/>
                  </a:cubicBezTo>
                  <a:cubicBezTo>
                    <a:pt x="577905" y="0"/>
                    <a:pt x="744586" y="166681"/>
                    <a:pt x="744586" y="372293"/>
                  </a:cubicBezTo>
                  <a:cubicBezTo>
                    <a:pt x="744586" y="577905"/>
                    <a:pt x="577905" y="744586"/>
                    <a:pt x="372293" y="744586"/>
                  </a:cubicBezTo>
                  <a:cubicBezTo>
                    <a:pt x="166681" y="744586"/>
                    <a:pt x="0" y="577905"/>
                    <a:pt x="0" y="372293"/>
                  </a:cubicBezTo>
                  <a:close/>
                </a:path>
              </a:pathLst>
            </a:custGeom>
          </p:spPr>
          <p:style>
            <a:lnRef idx="1">
              <a:schemeClr val="accent5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7936" tIns="137936" rIns="137936" bIns="137936" numCol="1" anchor="ctr" anchorCtr="0">
              <a:noAutofit/>
            </a:bodyPr>
            <a:lstStyle/>
            <a:p>
              <a:pPr marL="0" marR="0" lvl="0" indent="0" algn="ctr" defTabSz="14668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None/>
                <a:defRPr>
                  <a:uFillTx/>
                </a:defRPr>
              </a:pPr>
              <a:r>
                <a:rPr kumimoji="0" lang="en-US" sz="33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Century Gothic" panose="020B0502020202020204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11" name="フリーフォーム: 図形 10"/>
            <p:cNvSpPr>
              <a:spLocks/>
            </p:cNvSpPr>
            <p:nvPr/>
          </p:nvSpPr>
          <p:spPr>
            <a:xfrm>
              <a:off x="516176" y="3832097"/>
              <a:ext cx="1698264" cy="2389666"/>
            </a:xfrm>
            <a:custGeom>
              <a:avLst/>
              <a:gdLst>
                <a:gd name="connsiteX0" fmla="*/ 0 w 1698264"/>
                <a:gd name="connsiteY0" fmla="*/ 339653 h 2389666"/>
                <a:gd name="connsiteX1" fmla="*/ 509479 w 1698264"/>
                <a:gd name="connsiteY1" fmla="*/ 339653 h 2389666"/>
                <a:gd name="connsiteX2" fmla="*/ 509479 w 1698264"/>
                <a:gd name="connsiteY2" fmla="*/ 339653 h 2389666"/>
                <a:gd name="connsiteX3" fmla="*/ 509479 w 1698264"/>
                <a:gd name="connsiteY3" fmla="*/ 339653 h 2389666"/>
                <a:gd name="connsiteX4" fmla="*/ 849132 w 1698264"/>
                <a:gd name="connsiteY4" fmla="*/ 0 h 2389666"/>
                <a:gd name="connsiteX5" fmla="*/ 1188785 w 1698264"/>
                <a:gd name="connsiteY5" fmla="*/ 339653 h 2389666"/>
                <a:gd name="connsiteX6" fmla="*/ 1188785 w 1698264"/>
                <a:gd name="connsiteY6" fmla="*/ 339653 h 2389666"/>
                <a:gd name="connsiteX7" fmla="*/ 1188785 w 1698264"/>
                <a:gd name="connsiteY7" fmla="*/ 339653 h 2389666"/>
                <a:gd name="connsiteX8" fmla="*/ 1698264 w 1698264"/>
                <a:gd name="connsiteY8" fmla="*/ 339653 h 2389666"/>
                <a:gd name="connsiteX9" fmla="*/ 1698264 w 1698264"/>
                <a:gd name="connsiteY9" fmla="*/ 2389666 h 2389666"/>
                <a:gd name="connsiteX10" fmla="*/ 0 w 1698264"/>
                <a:gd name="connsiteY10" fmla="*/ 2389666 h 2389666"/>
                <a:gd name="connsiteX11" fmla="*/ 0 w 1698264"/>
                <a:gd name="connsiteY11" fmla="*/ 339653 h 2389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98264" h="2389666">
                  <a:moveTo>
                    <a:pt x="0" y="339653"/>
                  </a:moveTo>
                  <a:lnTo>
                    <a:pt x="509479" y="339653"/>
                  </a:lnTo>
                  <a:lnTo>
                    <a:pt x="509479" y="339653"/>
                  </a:lnTo>
                  <a:lnTo>
                    <a:pt x="509479" y="339653"/>
                  </a:lnTo>
                  <a:lnTo>
                    <a:pt x="849132" y="0"/>
                  </a:lnTo>
                  <a:lnTo>
                    <a:pt x="1188785" y="339653"/>
                  </a:lnTo>
                  <a:lnTo>
                    <a:pt x="1188785" y="339653"/>
                  </a:lnTo>
                  <a:lnTo>
                    <a:pt x="1188785" y="339653"/>
                  </a:lnTo>
                  <a:lnTo>
                    <a:pt x="1698264" y="339653"/>
                  </a:lnTo>
                  <a:lnTo>
                    <a:pt x="1698264" y="2389666"/>
                  </a:lnTo>
                  <a:lnTo>
                    <a:pt x="0" y="2389666"/>
                  </a:lnTo>
                  <a:lnTo>
                    <a:pt x="0" y="339653"/>
                  </a:lnTo>
                  <a:close/>
                </a:path>
              </a:pathLst>
            </a:custGeom>
          </p:spPr>
          <p:style>
            <a:lnRef idx="1">
              <a:schemeClr val="accent5">
                <a:tint val="40000"/>
                <a:alpha val="90000"/>
                <a:hueOff val="709296"/>
                <a:satOff val="7"/>
                <a:lumOff val="54"/>
                <a:alphaOff val="0"/>
              </a:schemeClr>
            </a:lnRef>
            <a:fillRef idx="1">
              <a:schemeClr val="accent5">
                <a:tint val="40000"/>
                <a:alpha val="90000"/>
                <a:hueOff val="709296"/>
                <a:satOff val="7"/>
                <a:lumOff val="54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709296"/>
                <a:satOff val="7"/>
                <a:lumOff val="54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3961" tIns="504753" rIns="133961" bIns="165100" numCol="1" anchor="t" anchorCtr="0">
              <a:noAutofit/>
            </a:bodyPr>
            <a:lstStyle/>
            <a:p>
              <a:pPr marL="0" marR="0" lvl="0" indent="0" algn="l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None/>
                <a:defRPr>
                  <a:uFillTx/>
                </a:defRPr>
              </a:pPr>
              <a:r>
                <a:rPr kumimoji="0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FillTx/>
                  <a:latin typeface="Century Gothic" panose="020B0502020202020204"/>
                  <a:ea typeface="メイリオ" panose="020B0604030504040204" pitchFamily="34" charset="-128"/>
                  <a:cs typeface="+mn-cs"/>
                </a:rPr>
                <a:t>・ブレスト会</a:t>
              </a:r>
              <a:endPara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effectLst/>
                <a:uFillTx/>
                <a:latin typeface="Century Gothic" panose="020B0502020202020204"/>
                <a:ea typeface="メイリオ" panose="020B0604030504040204" pitchFamily="34" charset="-128"/>
                <a:cs typeface="+mn-cs"/>
              </a:endParaRPr>
            </a:p>
            <a:p>
              <a:pPr marL="0" marR="0" lvl="0" indent="0" algn="l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None/>
                <a:defRPr>
                  <a:uFillTx/>
                </a:defRPr>
              </a:pPr>
              <a:r>
                <a:rPr kumimoji="0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FillTx/>
                  <a:latin typeface="Century Gothic" panose="020B0502020202020204"/>
                  <a:ea typeface="メイリオ" panose="020B0604030504040204" pitchFamily="34" charset="-128"/>
                  <a:cs typeface="+mn-cs"/>
                </a:rPr>
                <a:t>・実長杯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effectLst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3" name="正方形/長方形 12"/>
            <p:cNvSpPr>
              <a:spLocks/>
            </p:cNvSpPr>
            <p:nvPr/>
          </p:nvSpPr>
          <p:spPr>
            <a:xfrm>
              <a:off x="2403136" y="3294169"/>
              <a:ext cx="1706597" cy="72"/>
            </a:xfrm>
            <a:prstGeom prst="rect">
              <a:avLst/>
            </a:prstGeom>
          </p:spPr>
          <p:style>
            <a:lnRef idx="1">
              <a:schemeClr val="accent5">
                <a:tint val="40000"/>
                <a:alpha val="90000"/>
                <a:hueOff val="1063944"/>
                <a:satOff val="10"/>
                <a:lumOff val="82"/>
                <a:alphaOff val="0"/>
              </a:schemeClr>
            </a:lnRef>
            <a:fillRef idx="1">
              <a:schemeClr val="accent5">
                <a:tint val="40000"/>
                <a:alpha val="90000"/>
                <a:hueOff val="1063944"/>
                <a:satOff val="10"/>
                <a:lumOff val="82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1063944"/>
                <a:satOff val="10"/>
                <a:lumOff val="82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矢印: 山形 25"/>
            <p:cNvSpPr>
              <a:spLocks/>
            </p:cNvSpPr>
            <p:nvPr/>
          </p:nvSpPr>
          <p:spPr>
            <a:xfrm>
              <a:off x="4155242" y="3230492"/>
              <a:ext cx="87226" cy="163833"/>
            </a:xfrm>
            <a:prstGeom prst="chevron">
              <a:avLst>
                <a:gd name="adj" fmla="val 90000"/>
              </a:avLst>
            </a:prstGeom>
          </p:spPr>
          <p:style>
            <a:lnRef idx="1">
              <a:schemeClr val="accent5">
                <a:tint val="40000"/>
                <a:alpha val="90000"/>
                <a:hueOff val="1418592"/>
                <a:satOff val="14"/>
                <a:lumOff val="109"/>
                <a:alphaOff val="0"/>
              </a:schemeClr>
            </a:lnRef>
            <a:fillRef idx="1">
              <a:schemeClr val="accent5">
                <a:tint val="40000"/>
                <a:alpha val="90000"/>
                <a:hueOff val="1418592"/>
                <a:satOff val="14"/>
                <a:lumOff val="109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1418592"/>
                <a:satOff val="14"/>
                <a:lumOff val="109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フリーフォーム: 図形 26"/>
            <p:cNvSpPr>
              <a:spLocks/>
            </p:cNvSpPr>
            <p:nvPr/>
          </p:nvSpPr>
          <p:spPr>
            <a:xfrm>
              <a:off x="2884142" y="2921912"/>
              <a:ext cx="744585" cy="744585"/>
            </a:xfrm>
            <a:custGeom>
              <a:avLst/>
              <a:gdLst>
                <a:gd name="connsiteX0" fmla="*/ 0 w 744585"/>
                <a:gd name="connsiteY0" fmla="*/ 372293 h 744585"/>
                <a:gd name="connsiteX1" fmla="*/ 372293 w 744585"/>
                <a:gd name="connsiteY1" fmla="*/ 0 h 744585"/>
                <a:gd name="connsiteX2" fmla="*/ 744586 w 744585"/>
                <a:gd name="connsiteY2" fmla="*/ 372293 h 744585"/>
                <a:gd name="connsiteX3" fmla="*/ 372293 w 744585"/>
                <a:gd name="connsiteY3" fmla="*/ 744586 h 744585"/>
                <a:gd name="connsiteX4" fmla="*/ 0 w 744585"/>
                <a:gd name="connsiteY4" fmla="*/ 372293 h 744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4585" h="744585">
                  <a:moveTo>
                    <a:pt x="0" y="372293"/>
                  </a:moveTo>
                  <a:cubicBezTo>
                    <a:pt x="0" y="166681"/>
                    <a:pt x="166681" y="0"/>
                    <a:pt x="372293" y="0"/>
                  </a:cubicBezTo>
                  <a:cubicBezTo>
                    <a:pt x="577905" y="0"/>
                    <a:pt x="744586" y="166681"/>
                    <a:pt x="744586" y="372293"/>
                  </a:cubicBezTo>
                  <a:cubicBezTo>
                    <a:pt x="744586" y="577905"/>
                    <a:pt x="577905" y="744586"/>
                    <a:pt x="372293" y="744586"/>
                  </a:cubicBezTo>
                  <a:cubicBezTo>
                    <a:pt x="166681" y="744586"/>
                    <a:pt x="0" y="577905"/>
                    <a:pt x="0" y="372293"/>
                  </a:cubicBezTo>
                  <a:close/>
                </a:path>
              </a:pathLst>
            </a:custGeom>
          </p:spPr>
          <p:style>
            <a:lnRef idx="1">
              <a:schemeClr val="accent5">
                <a:hueOff val="1247448"/>
                <a:satOff val="-803"/>
                <a:lumOff val="549"/>
                <a:alphaOff val="0"/>
              </a:schemeClr>
            </a:lnRef>
            <a:fillRef idx="3">
              <a:schemeClr val="accent5">
                <a:hueOff val="1247448"/>
                <a:satOff val="-803"/>
                <a:lumOff val="549"/>
                <a:alphaOff val="0"/>
              </a:schemeClr>
            </a:fillRef>
            <a:effectRef idx="2">
              <a:schemeClr val="accent5">
                <a:hueOff val="1247448"/>
                <a:satOff val="-803"/>
                <a:lumOff val="54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7936" tIns="137936" rIns="137936" bIns="137936" numCol="1" anchor="ctr" anchorCtr="0">
              <a:noAutofit/>
            </a:bodyPr>
            <a:lstStyle/>
            <a:p>
              <a:pPr marL="0" marR="0" lvl="0" indent="0" algn="ctr" defTabSz="14668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None/>
                <a:defRPr>
                  <a:uFillTx/>
                </a:defRPr>
              </a:pPr>
              <a:r>
                <a:rPr kumimoji="0" lang="en-US" sz="33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Century Gothic" panose="020B0502020202020204"/>
                  <a:ea typeface="+mn-ea"/>
                  <a:cs typeface="+mn-cs"/>
                </a:rPr>
                <a:t>3</a:t>
              </a:r>
            </a:p>
          </p:txBody>
        </p:sp>
        <p:sp>
          <p:nvSpPr>
            <p:cNvPr id="28" name="フリーフォーム: 図形 27"/>
            <p:cNvSpPr>
              <a:spLocks/>
            </p:cNvSpPr>
            <p:nvPr/>
          </p:nvSpPr>
          <p:spPr>
            <a:xfrm>
              <a:off x="2403136" y="3832097"/>
              <a:ext cx="1756856" cy="2389666"/>
            </a:xfrm>
            <a:custGeom>
              <a:avLst/>
              <a:gdLst>
                <a:gd name="connsiteX0" fmla="*/ 0 w 1756856"/>
                <a:gd name="connsiteY0" fmla="*/ 351371 h 2389666"/>
                <a:gd name="connsiteX1" fmla="*/ 527057 w 1756856"/>
                <a:gd name="connsiteY1" fmla="*/ 351371 h 2389666"/>
                <a:gd name="connsiteX2" fmla="*/ 527057 w 1756856"/>
                <a:gd name="connsiteY2" fmla="*/ 351371 h 2389666"/>
                <a:gd name="connsiteX3" fmla="*/ 527057 w 1756856"/>
                <a:gd name="connsiteY3" fmla="*/ 351371 h 2389666"/>
                <a:gd name="connsiteX4" fmla="*/ 878428 w 1756856"/>
                <a:gd name="connsiteY4" fmla="*/ 0 h 2389666"/>
                <a:gd name="connsiteX5" fmla="*/ 1229799 w 1756856"/>
                <a:gd name="connsiteY5" fmla="*/ 351371 h 2389666"/>
                <a:gd name="connsiteX6" fmla="*/ 1229799 w 1756856"/>
                <a:gd name="connsiteY6" fmla="*/ 351371 h 2389666"/>
                <a:gd name="connsiteX7" fmla="*/ 1229799 w 1756856"/>
                <a:gd name="connsiteY7" fmla="*/ 351371 h 2389666"/>
                <a:gd name="connsiteX8" fmla="*/ 1756856 w 1756856"/>
                <a:gd name="connsiteY8" fmla="*/ 351371 h 2389666"/>
                <a:gd name="connsiteX9" fmla="*/ 1756856 w 1756856"/>
                <a:gd name="connsiteY9" fmla="*/ 2389666 h 2389666"/>
                <a:gd name="connsiteX10" fmla="*/ 0 w 1756856"/>
                <a:gd name="connsiteY10" fmla="*/ 2389666 h 2389666"/>
                <a:gd name="connsiteX11" fmla="*/ 0 w 1756856"/>
                <a:gd name="connsiteY11" fmla="*/ 351371 h 2389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56856" h="2389666">
                  <a:moveTo>
                    <a:pt x="0" y="351371"/>
                  </a:moveTo>
                  <a:lnTo>
                    <a:pt x="527057" y="351371"/>
                  </a:lnTo>
                  <a:lnTo>
                    <a:pt x="527057" y="351371"/>
                  </a:lnTo>
                  <a:lnTo>
                    <a:pt x="527057" y="351371"/>
                  </a:lnTo>
                  <a:lnTo>
                    <a:pt x="878428" y="0"/>
                  </a:lnTo>
                  <a:lnTo>
                    <a:pt x="1229799" y="351371"/>
                  </a:lnTo>
                  <a:lnTo>
                    <a:pt x="1229799" y="351371"/>
                  </a:lnTo>
                  <a:lnTo>
                    <a:pt x="1229799" y="351371"/>
                  </a:lnTo>
                  <a:lnTo>
                    <a:pt x="1756856" y="351371"/>
                  </a:lnTo>
                  <a:lnTo>
                    <a:pt x="1756856" y="2389666"/>
                  </a:lnTo>
                  <a:lnTo>
                    <a:pt x="0" y="2389666"/>
                  </a:lnTo>
                  <a:lnTo>
                    <a:pt x="0" y="351371"/>
                  </a:lnTo>
                  <a:close/>
                </a:path>
              </a:pathLst>
            </a:custGeom>
          </p:spPr>
          <p:style>
            <a:lnRef idx="1">
              <a:schemeClr val="accent5">
                <a:tint val="40000"/>
                <a:alpha val="90000"/>
                <a:hueOff val="1773240"/>
                <a:satOff val="17"/>
                <a:lumOff val="136"/>
                <a:alphaOff val="0"/>
              </a:schemeClr>
            </a:lnRef>
            <a:fillRef idx="1">
              <a:schemeClr val="accent5">
                <a:tint val="40000"/>
                <a:alpha val="90000"/>
                <a:hueOff val="1773240"/>
                <a:satOff val="17"/>
                <a:lumOff val="136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1773240"/>
                <a:satOff val="17"/>
                <a:lumOff val="136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8583" tIns="516471" rIns="138583" bIns="165100" numCol="1" anchor="t" anchorCtr="0">
              <a:noAutofit/>
            </a:bodyPr>
            <a:lstStyle/>
            <a:p>
              <a:pPr marL="0" marR="0" lvl="0" indent="0" algn="l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None/>
                <a:defRPr>
                  <a:uFillTx/>
                </a:defRPr>
              </a:pPr>
              <a:r>
                <a:rPr kumimoji="0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FillTx/>
                  <a:latin typeface="Century Gothic" panose="020B0502020202020204"/>
                  <a:ea typeface="メイリオ" panose="020B0604030504040204" pitchFamily="34" charset="-128"/>
                  <a:cs typeface="+mn-cs"/>
                </a:rPr>
                <a:t>・ブレスト会</a:t>
              </a:r>
              <a:endPara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effectLst/>
                <a:uFillTx/>
                <a:latin typeface="Century Gothic" panose="020B0502020202020204"/>
                <a:ea typeface="メイリオ" panose="020B0604030504040204" pitchFamily="34" charset="-128"/>
                <a:cs typeface="+mn-cs"/>
              </a:endParaRPr>
            </a:p>
            <a:p>
              <a:pPr marL="0" marR="0" lvl="0" indent="0" algn="l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None/>
                <a:defRPr>
                  <a:uFillTx/>
                </a:defRPr>
              </a:pPr>
              <a:r>
                <a:rPr kumimoji="0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FillTx/>
                  <a:latin typeface="Century Gothic" panose="020B0502020202020204"/>
                  <a:ea typeface="メイリオ" panose="020B0604030504040204" pitchFamily="34" charset="-128"/>
                  <a:cs typeface="+mn-cs"/>
                </a:rPr>
                <a:t>・春セミ</a:t>
              </a:r>
              <a:endPara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effectLst/>
                <a:uFillTx/>
                <a:latin typeface="Century Gothic" panose="020B0502020202020204"/>
                <a:ea typeface="メイリオ" panose="020B0604030504040204" pitchFamily="34" charset="-128"/>
                <a:cs typeface="+mn-cs"/>
              </a:endParaRPr>
            </a:p>
            <a:p>
              <a:pPr marL="0" marR="0" lvl="0" indent="0" algn="l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None/>
                <a:defRPr>
                  <a:uFillTx/>
                </a:defRPr>
              </a:pPr>
              <a:r>
                <a:rPr kumimoji="0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FillTx/>
                  <a:latin typeface="Century Gothic" panose="020B0502020202020204"/>
                  <a:ea typeface="メイリオ" panose="020B0604030504040204" pitchFamily="34" charset="-128"/>
                  <a:cs typeface="+mn-cs"/>
                </a:rPr>
                <a:t>・三上学内予選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effectLst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29" name="正方形/長方形 28"/>
            <p:cNvSpPr>
              <a:spLocks/>
            </p:cNvSpPr>
            <p:nvPr/>
          </p:nvSpPr>
          <p:spPr>
            <a:xfrm>
              <a:off x="4355199" y="3294169"/>
              <a:ext cx="1698264" cy="72"/>
            </a:xfrm>
            <a:prstGeom prst="rect">
              <a:avLst/>
            </a:prstGeom>
          </p:spPr>
          <p:style>
            <a:lnRef idx="1">
              <a:schemeClr val="accent5">
                <a:tint val="40000"/>
                <a:alpha val="90000"/>
                <a:hueOff val="2127888"/>
                <a:satOff val="20"/>
                <a:lumOff val="163"/>
                <a:alphaOff val="0"/>
              </a:schemeClr>
            </a:lnRef>
            <a:fillRef idx="1">
              <a:schemeClr val="accent5">
                <a:tint val="40000"/>
                <a:alpha val="90000"/>
                <a:hueOff val="2127888"/>
                <a:satOff val="20"/>
                <a:lumOff val="163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2127888"/>
                <a:satOff val="20"/>
                <a:lumOff val="163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矢印: 山形 29"/>
            <p:cNvSpPr>
              <a:spLocks/>
            </p:cNvSpPr>
            <p:nvPr/>
          </p:nvSpPr>
          <p:spPr>
            <a:xfrm>
              <a:off x="6098750" y="3230492"/>
              <a:ext cx="86800" cy="163833"/>
            </a:xfrm>
            <a:prstGeom prst="chevron">
              <a:avLst>
                <a:gd name="adj" fmla="val 90000"/>
              </a:avLst>
            </a:prstGeom>
          </p:spPr>
          <p:style>
            <a:lnRef idx="1">
              <a:schemeClr val="accent5">
                <a:tint val="40000"/>
                <a:alpha val="90000"/>
                <a:hueOff val="2482535"/>
                <a:satOff val="24"/>
                <a:lumOff val="191"/>
                <a:alphaOff val="0"/>
              </a:schemeClr>
            </a:lnRef>
            <a:fillRef idx="1">
              <a:schemeClr val="accent5">
                <a:tint val="40000"/>
                <a:alpha val="90000"/>
                <a:hueOff val="2482535"/>
                <a:satOff val="24"/>
                <a:lumOff val="191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2482535"/>
                <a:satOff val="24"/>
                <a:lumOff val="191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フリーフォーム: 図形 30"/>
            <p:cNvSpPr>
              <a:spLocks/>
            </p:cNvSpPr>
            <p:nvPr/>
          </p:nvSpPr>
          <p:spPr>
            <a:xfrm>
              <a:off x="4832038" y="2921912"/>
              <a:ext cx="744585" cy="744585"/>
            </a:xfrm>
            <a:custGeom>
              <a:avLst/>
              <a:gdLst>
                <a:gd name="connsiteX0" fmla="*/ 0 w 744585"/>
                <a:gd name="connsiteY0" fmla="*/ 372293 h 744585"/>
                <a:gd name="connsiteX1" fmla="*/ 372293 w 744585"/>
                <a:gd name="connsiteY1" fmla="*/ 0 h 744585"/>
                <a:gd name="connsiteX2" fmla="*/ 744586 w 744585"/>
                <a:gd name="connsiteY2" fmla="*/ 372293 h 744585"/>
                <a:gd name="connsiteX3" fmla="*/ 372293 w 744585"/>
                <a:gd name="connsiteY3" fmla="*/ 744586 h 744585"/>
                <a:gd name="connsiteX4" fmla="*/ 0 w 744585"/>
                <a:gd name="connsiteY4" fmla="*/ 372293 h 744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4585" h="744585">
                  <a:moveTo>
                    <a:pt x="0" y="372293"/>
                  </a:moveTo>
                  <a:cubicBezTo>
                    <a:pt x="0" y="166681"/>
                    <a:pt x="166681" y="0"/>
                    <a:pt x="372293" y="0"/>
                  </a:cubicBezTo>
                  <a:cubicBezTo>
                    <a:pt x="577905" y="0"/>
                    <a:pt x="744586" y="166681"/>
                    <a:pt x="744586" y="372293"/>
                  </a:cubicBezTo>
                  <a:cubicBezTo>
                    <a:pt x="744586" y="577905"/>
                    <a:pt x="577905" y="744586"/>
                    <a:pt x="372293" y="744586"/>
                  </a:cubicBezTo>
                  <a:cubicBezTo>
                    <a:pt x="166681" y="744586"/>
                    <a:pt x="0" y="577905"/>
                    <a:pt x="0" y="372293"/>
                  </a:cubicBezTo>
                  <a:close/>
                </a:path>
              </a:pathLst>
            </a:custGeom>
          </p:spPr>
          <p:style>
            <a:lnRef idx="1">
              <a:schemeClr val="accent5">
                <a:hueOff val="2494895"/>
                <a:satOff val="-1605"/>
                <a:lumOff val="1098"/>
                <a:alphaOff val="0"/>
              </a:schemeClr>
            </a:lnRef>
            <a:fillRef idx="3">
              <a:schemeClr val="accent5">
                <a:hueOff val="2494895"/>
                <a:satOff val="-1605"/>
                <a:lumOff val="1098"/>
                <a:alphaOff val="0"/>
              </a:schemeClr>
            </a:fillRef>
            <a:effectRef idx="2">
              <a:schemeClr val="accent5">
                <a:hueOff val="2494895"/>
                <a:satOff val="-1605"/>
                <a:lumOff val="109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7936" tIns="137936" rIns="137936" bIns="137936" numCol="1" anchor="ctr" anchorCtr="0">
              <a:noAutofit/>
            </a:bodyPr>
            <a:lstStyle/>
            <a:p>
              <a:pPr marL="0" marR="0" lvl="0" indent="0" algn="ctr" defTabSz="14668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None/>
                <a:defRPr>
                  <a:uFillTx/>
                </a:defRPr>
              </a:pPr>
              <a:r>
                <a:rPr kumimoji="0" lang="en-US" sz="33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Century Gothic" panose="020B0502020202020204"/>
                  <a:ea typeface="+mn-ea"/>
                  <a:cs typeface="+mn-cs"/>
                </a:rPr>
                <a:t>4</a:t>
              </a:r>
            </a:p>
          </p:txBody>
        </p:sp>
        <p:sp>
          <p:nvSpPr>
            <p:cNvPr id="32" name="フリーフォーム: 図形 31"/>
            <p:cNvSpPr>
              <a:spLocks/>
            </p:cNvSpPr>
            <p:nvPr/>
          </p:nvSpPr>
          <p:spPr>
            <a:xfrm>
              <a:off x="4355199" y="3832097"/>
              <a:ext cx="1698264" cy="2389666"/>
            </a:xfrm>
            <a:custGeom>
              <a:avLst/>
              <a:gdLst>
                <a:gd name="connsiteX0" fmla="*/ 0 w 1698264"/>
                <a:gd name="connsiteY0" fmla="*/ 339653 h 2389666"/>
                <a:gd name="connsiteX1" fmla="*/ 509479 w 1698264"/>
                <a:gd name="connsiteY1" fmla="*/ 339653 h 2389666"/>
                <a:gd name="connsiteX2" fmla="*/ 509479 w 1698264"/>
                <a:gd name="connsiteY2" fmla="*/ 339653 h 2389666"/>
                <a:gd name="connsiteX3" fmla="*/ 509479 w 1698264"/>
                <a:gd name="connsiteY3" fmla="*/ 339653 h 2389666"/>
                <a:gd name="connsiteX4" fmla="*/ 849132 w 1698264"/>
                <a:gd name="connsiteY4" fmla="*/ 0 h 2389666"/>
                <a:gd name="connsiteX5" fmla="*/ 1188785 w 1698264"/>
                <a:gd name="connsiteY5" fmla="*/ 339653 h 2389666"/>
                <a:gd name="connsiteX6" fmla="*/ 1188785 w 1698264"/>
                <a:gd name="connsiteY6" fmla="*/ 339653 h 2389666"/>
                <a:gd name="connsiteX7" fmla="*/ 1188785 w 1698264"/>
                <a:gd name="connsiteY7" fmla="*/ 339653 h 2389666"/>
                <a:gd name="connsiteX8" fmla="*/ 1698264 w 1698264"/>
                <a:gd name="connsiteY8" fmla="*/ 339653 h 2389666"/>
                <a:gd name="connsiteX9" fmla="*/ 1698264 w 1698264"/>
                <a:gd name="connsiteY9" fmla="*/ 2389666 h 2389666"/>
                <a:gd name="connsiteX10" fmla="*/ 0 w 1698264"/>
                <a:gd name="connsiteY10" fmla="*/ 2389666 h 2389666"/>
                <a:gd name="connsiteX11" fmla="*/ 0 w 1698264"/>
                <a:gd name="connsiteY11" fmla="*/ 339653 h 2389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98264" h="2389666">
                  <a:moveTo>
                    <a:pt x="0" y="339653"/>
                  </a:moveTo>
                  <a:lnTo>
                    <a:pt x="509479" y="339653"/>
                  </a:lnTo>
                  <a:lnTo>
                    <a:pt x="509479" y="339653"/>
                  </a:lnTo>
                  <a:lnTo>
                    <a:pt x="509479" y="339653"/>
                  </a:lnTo>
                  <a:lnTo>
                    <a:pt x="849132" y="0"/>
                  </a:lnTo>
                  <a:lnTo>
                    <a:pt x="1188785" y="339653"/>
                  </a:lnTo>
                  <a:lnTo>
                    <a:pt x="1188785" y="339653"/>
                  </a:lnTo>
                  <a:lnTo>
                    <a:pt x="1188785" y="339653"/>
                  </a:lnTo>
                  <a:lnTo>
                    <a:pt x="1698264" y="339653"/>
                  </a:lnTo>
                  <a:lnTo>
                    <a:pt x="1698264" y="2389666"/>
                  </a:lnTo>
                  <a:lnTo>
                    <a:pt x="0" y="2389666"/>
                  </a:lnTo>
                  <a:lnTo>
                    <a:pt x="0" y="339653"/>
                  </a:lnTo>
                  <a:close/>
                </a:path>
              </a:pathLst>
            </a:custGeom>
          </p:spPr>
          <p:style>
            <a:lnRef idx="1">
              <a:schemeClr val="accent5">
                <a:tint val="40000"/>
                <a:alpha val="90000"/>
                <a:hueOff val="2837184"/>
                <a:satOff val="27"/>
                <a:lumOff val="218"/>
                <a:alphaOff val="0"/>
              </a:schemeClr>
            </a:lnRef>
            <a:fillRef idx="1">
              <a:schemeClr val="accent5">
                <a:tint val="40000"/>
                <a:alpha val="90000"/>
                <a:hueOff val="2837184"/>
                <a:satOff val="27"/>
                <a:lumOff val="218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2837184"/>
                <a:satOff val="27"/>
                <a:lumOff val="218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3961" tIns="504753" rIns="133961" bIns="165100" numCol="1" anchor="t" anchorCtr="0">
              <a:noAutofit/>
            </a:bodyPr>
            <a:lstStyle/>
            <a:p>
              <a:pPr marL="0" marR="0" lvl="0" indent="0" algn="l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None/>
                <a:defRPr>
                  <a:uFillTx/>
                </a:defRPr>
              </a:pPr>
              <a:r>
                <a:rPr kumimoji="0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FillTx/>
                  <a:latin typeface="Century Gothic" panose="020B0502020202020204"/>
                  <a:ea typeface="メイリオ" panose="020B0604030504040204" pitchFamily="34" charset="-128"/>
                  <a:cs typeface="+mn-cs"/>
                </a:rPr>
                <a:t>・新歓</a:t>
              </a:r>
              <a:endPara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effectLst/>
                <a:uFillTx/>
                <a:latin typeface="Century Gothic" panose="020B0502020202020204"/>
                <a:ea typeface="メイリオ" panose="020B0604030504040204" pitchFamily="34" charset="-128"/>
                <a:cs typeface="+mn-cs"/>
              </a:endParaRPr>
            </a:p>
            <a:p>
              <a:pPr marL="0" marR="0" lvl="0" indent="0" algn="l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None/>
                <a:defRPr>
                  <a:uFillTx/>
                </a:defRPr>
              </a:pPr>
              <a:r>
                <a:rPr kumimoji="0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FillTx/>
                  <a:latin typeface="Century Gothic" panose="020B0502020202020204"/>
                  <a:ea typeface="メイリオ" panose="020B0604030504040204" pitchFamily="34" charset="-128"/>
                  <a:cs typeface="+mn-cs"/>
                </a:rPr>
                <a:t>・</a:t>
              </a:r>
              <a:r>
                <a:rPr kumimoji="0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FillTx/>
                  <a:latin typeface="Century Gothic" panose="020B0502020202020204"/>
                  <a:ea typeface="メイリオ" panose="020B0604030504040204" pitchFamily="34" charset="-128"/>
                  <a:cs typeface="+mn-cs"/>
                </a:rPr>
                <a:t>Star Cup</a:t>
              </a:r>
            </a:p>
            <a:p>
              <a:pPr marL="0" marR="0" lvl="0" indent="0" algn="l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None/>
                <a:defRPr>
                  <a:uFillTx/>
                </a:defRPr>
              </a:pPr>
              <a:r>
                <a:rPr kumimoji="0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FillTx/>
                  <a:latin typeface="Century Gothic" panose="020B0502020202020204"/>
                  <a:ea typeface="メイリオ" panose="020B0604030504040204" pitchFamily="34" charset="-128"/>
                  <a:cs typeface="+mn-cs"/>
                </a:rPr>
                <a:t>・</a:t>
              </a:r>
              <a:r>
                <a:rPr kumimoji="0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FillTx/>
                  <a:latin typeface="Century Gothic" panose="020B0502020202020204"/>
                  <a:ea typeface="メイリオ" panose="020B0604030504040204" pitchFamily="34" charset="-128"/>
                  <a:cs typeface="+mn-cs"/>
                </a:rPr>
                <a:t>Sakura Cup</a:t>
              </a:r>
            </a:p>
            <a:p>
              <a:pPr marL="0" marR="0" lvl="0" indent="0" algn="l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None/>
                <a:defRPr>
                  <a:uFillTx/>
                </a:defRPr>
              </a:pPr>
              <a:endPara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effectLst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33" name="正方形/長方形 32"/>
            <p:cNvSpPr>
              <a:spLocks/>
            </p:cNvSpPr>
            <p:nvPr/>
          </p:nvSpPr>
          <p:spPr>
            <a:xfrm>
              <a:off x="6242159" y="3294169"/>
              <a:ext cx="1698264" cy="72"/>
            </a:xfrm>
            <a:prstGeom prst="rect">
              <a:avLst/>
            </a:prstGeom>
          </p:spPr>
          <p:style>
            <a:lnRef idx="1">
              <a:schemeClr val="accent5">
                <a:tint val="40000"/>
                <a:alpha val="90000"/>
                <a:hueOff val="3191832"/>
                <a:satOff val="31"/>
                <a:lumOff val="245"/>
                <a:alphaOff val="0"/>
              </a:schemeClr>
            </a:lnRef>
            <a:fillRef idx="1">
              <a:schemeClr val="accent5">
                <a:tint val="40000"/>
                <a:alpha val="90000"/>
                <a:hueOff val="3191832"/>
                <a:satOff val="31"/>
                <a:lumOff val="245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3191832"/>
                <a:satOff val="31"/>
                <a:lumOff val="245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4" name="矢印: 山形 33"/>
            <p:cNvSpPr>
              <a:spLocks/>
            </p:cNvSpPr>
            <p:nvPr/>
          </p:nvSpPr>
          <p:spPr>
            <a:xfrm>
              <a:off x="7985710" y="3230492"/>
              <a:ext cx="86800" cy="163833"/>
            </a:xfrm>
            <a:prstGeom prst="chevron">
              <a:avLst>
                <a:gd name="adj" fmla="val 90000"/>
              </a:avLst>
            </a:prstGeom>
          </p:spPr>
          <p:style>
            <a:lnRef idx="1">
              <a:schemeClr val="accent5">
                <a:tint val="40000"/>
                <a:alpha val="90000"/>
                <a:hueOff val="3546479"/>
                <a:satOff val="34"/>
                <a:lumOff val="272"/>
                <a:alphaOff val="0"/>
              </a:schemeClr>
            </a:lnRef>
            <a:fillRef idx="1">
              <a:schemeClr val="accent5">
                <a:tint val="40000"/>
                <a:alpha val="90000"/>
                <a:hueOff val="3546479"/>
                <a:satOff val="34"/>
                <a:lumOff val="272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3546479"/>
                <a:satOff val="34"/>
                <a:lumOff val="272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フリーフォーム: 図形 34"/>
            <p:cNvSpPr>
              <a:spLocks/>
            </p:cNvSpPr>
            <p:nvPr/>
          </p:nvSpPr>
          <p:spPr>
            <a:xfrm>
              <a:off x="6718998" y="2921912"/>
              <a:ext cx="744585" cy="744585"/>
            </a:xfrm>
            <a:custGeom>
              <a:avLst/>
              <a:gdLst>
                <a:gd name="connsiteX0" fmla="*/ 0 w 744585"/>
                <a:gd name="connsiteY0" fmla="*/ 372293 h 744585"/>
                <a:gd name="connsiteX1" fmla="*/ 372293 w 744585"/>
                <a:gd name="connsiteY1" fmla="*/ 0 h 744585"/>
                <a:gd name="connsiteX2" fmla="*/ 744586 w 744585"/>
                <a:gd name="connsiteY2" fmla="*/ 372293 h 744585"/>
                <a:gd name="connsiteX3" fmla="*/ 372293 w 744585"/>
                <a:gd name="connsiteY3" fmla="*/ 744586 h 744585"/>
                <a:gd name="connsiteX4" fmla="*/ 0 w 744585"/>
                <a:gd name="connsiteY4" fmla="*/ 372293 h 744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4585" h="744585">
                  <a:moveTo>
                    <a:pt x="0" y="372293"/>
                  </a:moveTo>
                  <a:cubicBezTo>
                    <a:pt x="0" y="166681"/>
                    <a:pt x="166681" y="0"/>
                    <a:pt x="372293" y="0"/>
                  </a:cubicBezTo>
                  <a:cubicBezTo>
                    <a:pt x="577905" y="0"/>
                    <a:pt x="744586" y="166681"/>
                    <a:pt x="744586" y="372293"/>
                  </a:cubicBezTo>
                  <a:cubicBezTo>
                    <a:pt x="744586" y="577905"/>
                    <a:pt x="577905" y="744586"/>
                    <a:pt x="372293" y="744586"/>
                  </a:cubicBezTo>
                  <a:cubicBezTo>
                    <a:pt x="166681" y="744586"/>
                    <a:pt x="0" y="577905"/>
                    <a:pt x="0" y="372293"/>
                  </a:cubicBezTo>
                  <a:close/>
                </a:path>
              </a:pathLst>
            </a:custGeom>
          </p:spPr>
          <p:style>
            <a:lnRef idx="1">
              <a:schemeClr val="accent5">
                <a:hueOff val="3742343"/>
                <a:satOff val="-2408"/>
                <a:lumOff val="1646"/>
                <a:alphaOff val="0"/>
              </a:schemeClr>
            </a:lnRef>
            <a:fillRef idx="3">
              <a:schemeClr val="accent5">
                <a:hueOff val="3742343"/>
                <a:satOff val="-2408"/>
                <a:lumOff val="1646"/>
                <a:alphaOff val="0"/>
              </a:schemeClr>
            </a:fillRef>
            <a:effectRef idx="2">
              <a:schemeClr val="accent5">
                <a:hueOff val="3742343"/>
                <a:satOff val="-2408"/>
                <a:lumOff val="164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7936" tIns="137936" rIns="137936" bIns="137936" numCol="1" anchor="ctr" anchorCtr="0">
              <a:noAutofit/>
            </a:bodyPr>
            <a:lstStyle/>
            <a:p>
              <a:pPr marL="0" marR="0" lvl="0" indent="0" algn="ctr" defTabSz="14668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None/>
                <a:defRPr>
                  <a:uFillTx/>
                </a:defRPr>
              </a:pPr>
              <a:r>
                <a:rPr kumimoji="1" lang="en-US" altLang="ja-JP" sz="33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Century Gothic" panose="020B0502020202020204"/>
                  <a:ea typeface="メイリオ" panose="020B0604030504040204" pitchFamily="34" charset="-128"/>
                  <a:cs typeface="+mn-cs"/>
                </a:rPr>
                <a:t>5</a:t>
              </a:r>
              <a:endParaRPr kumimoji="1" lang="ja-JP" altLang="en-US" sz="33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entury Gothic" panose="020B0502020202020204"/>
                <a:ea typeface="メイリオ" panose="020B0604030504040204" pitchFamily="34" charset="-128"/>
                <a:cs typeface="+mn-cs"/>
              </a:endParaRPr>
            </a:p>
          </p:txBody>
        </p:sp>
        <p:sp>
          <p:nvSpPr>
            <p:cNvPr id="36" name="フリーフォーム: 図形 35"/>
            <p:cNvSpPr>
              <a:spLocks/>
            </p:cNvSpPr>
            <p:nvPr/>
          </p:nvSpPr>
          <p:spPr>
            <a:xfrm>
              <a:off x="6242159" y="3832097"/>
              <a:ext cx="1698264" cy="2389666"/>
            </a:xfrm>
            <a:custGeom>
              <a:avLst/>
              <a:gdLst>
                <a:gd name="connsiteX0" fmla="*/ 0 w 1698264"/>
                <a:gd name="connsiteY0" fmla="*/ 339653 h 2389666"/>
                <a:gd name="connsiteX1" fmla="*/ 509479 w 1698264"/>
                <a:gd name="connsiteY1" fmla="*/ 339653 h 2389666"/>
                <a:gd name="connsiteX2" fmla="*/ 509479 w 1698264"/>
                <a:gd name="connsiteY2" fmla="*/ 339653 h 2389666"/>
                <a:gd name="connsiteX3" fmla="*/ 509479 w 1698264"/>
                <a:gd name="connsiteY3" fmla="*/ 339653 h 2389666"/>
                <a:gd name="connsiteX4" fmla="*/ 849132 w 1698264"/>
                <a:gd name="connsiteY4" fmla="*/ 0 h 2389666"/>
                <a:gd name="connsiteX5" fmla="*/ 1188785 w 1698264"/>
                <a:gd name="connsiteY5" fmla="*/ 339653 h 2389666"/>
                <a:gd name="connsiteX6" fmla="*/ 1188785 w 1698264"/>
                <a:gd name="connsiteY6" fmla="*/ 339653 h 2389666"/>
                <a:gd name="connsiteX7" fmla="*/ 1188785 w 1698264"/>
                <a:gd name="connsiteY7" fmla="*/ 339653 h 2389666"/>
                <a:gd name="connsiteX8" fmla="*/ 1698264 w 1698264"/>
                <a:gd name="connsiteY8" fmla="*/ 339653 h 2389666"/>
                <a:gd name="connsiteX9" fmla="*/ 1698264 w 1698264"/>
                <a:gd name="connsiteY9" fmla="*/ 2389666 h 2389666"/>
                <a:gd name="connsiteX10" fmla="*/ 0 w 1698264"/>
                <a:gd name="connsiteY10" fmla="*/ 2389666 h 2389666"/>
                <a:gd name="connsiteX11" fmla="*/ 0 w 1698264"/>
                <a:gd name="connsiteY11" fmla="*/ 339653 h 2389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98264" h="2389666">
                  <a:moveTo>
                    <a:pt x="0" y="339653"/>
                  </a:moveTo>
                  <a:lnTo>
                    <a:pt x="509479" y="339653"/>
                  </a:lnTo>
                  <a:lnTo>
                    <a:pt x="509479" y="339653"/>
                  </a:lnTo>
                  <a:lnTo>
                    <a:pt x="509479" y="339653"/>
                  </a:lnTo>
                  <a:lnTo>
                    <a:pt x="849132" y="0"/>
                  </a:lnTo>
                  <a:lnTo>
                    <a:pt x="1188785" y="339653"/>
                  </a:lnTo>
                  <a:lnTo>
                    <a:pt x="1188785" y="339653"/>
                  </a:lnTo>
                  <a:lnTo>
                    <a:pt x="1188785" y="339653"/>
                  </a:lnTo>
                  <a:lnTo>
                    <a:pt x="1698264" y="339653"/>
                  </a:lnTo>
                  <a:lnTo>
                    <a:pt x="1698264" y="2389666"/>
                  </a:lnTo>
                  <a:lnTo>
                    <a:pt x="0" y="2389666"/>
                  </a:lnTo>
                  <a:lnTo>
                    <a:pt x="0" y="339653"/>
                  </a:lnTo>
                  <a:close/>
                </a:path>
              </a:pathLst>
            </a:custGeom>
          </p:spPr>
          <p:style>
            <a:lnRef idx="1">
              <a:schemeClr val="accent5">
                <a:tint val="40000"/>
                <a:alpha val="90000"/>
                <a:hueOff val="3901127"/>
                <a:satOff val="38"/>
                <a:lumOff val="300"/>
                <a:alphaOff val="0"/>
              </a:schemeClr>
            </a:lnRef>
            <a:fillRef idx="1">
              <a:schemeClr val="accent5">
                <a:tint val="40000"/>
                <a:alpha val="90000"/>
                <a:hueOff val="3901127"/>
                <a:satOff val="38"/>
                <a:lumOff val="300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3901127"/>
                <a:satOff val="38"/>
                <a:lumOff val="30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3961" tIns="504753" rIns="133961" bIns="165100" numCol="1" anchor="t" anchorCtr="0">
              <a:noAutofit/>
            </a:bodyPr>
            <a:lstStyle/>
            <a:p>
              <a:pPr marL="0" marR="0" lvl="0" indent="0" algn="l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None/>
                <a:defRPr>
                  <a:uFillTx/>
                </a:defRPr>
              </a:pPr>
              <a:r>
                <a:rPr kumimoji="0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FillTx/>
                  <a:latin typeface="Century Gothic" panose="020B0502020202020204"/>
                  <a:ea typeface="メイリオ" panose="020B0604030504040204" pitchFamily="34" charset="-128"/>
                  <a:cs typeface="+mn-cs"/>
                </a:rPr>
                <a:t>・</a:t>
              </a:r>
              <a:r>
                <a:rPr kumimoji="0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FillTx/>
                  <a:latin typeface="Century Gothic" panose="020B0502020202020204"/>
                  <a:ea typeface="メイリオ" panose="020B0604030504040204" pitchFamily="34" charset="-128"/>
                  <a:cs typeface="+mn-cs"/>
                </a:rPr>
                <a:t>Recitation Contest</a:t>
              </a:r>
              <a:r>
                <a:rPr kumimoji="0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FillTx/>
                  <a:latin typeface="Century Gothic" panose="020B0502020202020204"/>
                  <a:ea typeface="メイリオ" panose="020B0604030504040204" pitchFamily="34" charset="-128"/>
                  <a:cs typeface="+mn-cs"/>
                </a:rPr>
                <a:t>予選</a:t>
              </a:r>
              <a:endPara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effectLst/>
                <a:uFillTx/>
                <a:latin typeface="Century Gothic" panose="020B0502020202020204"/>
                <a:ea typeface="メイリオ" panose="020B0604030504040204" pitchFamily="34" charset="-128"/>
                <a:cs typeface="+mn-cs"/>
              </a:endParaRPr>
            </a:p>
            <a:p>
              <a:pPr marL="0" marR="0" lvl="0" indent="0" algn="l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None/>
                <a:defRPr>
                  <a:uFillTx/>
                </a:defRPr>
              </a:pPr>
              <a:r>
                <a:rPr kumimoji="0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FillTx/>
                  <a:latin typeface="Century Gothic" panose="020B0502020202020204"/>
                  <a:ea typeface="メイリオ" panose="020B0604030504040204" pitchFamily="34" charset="-128"/>
                  <a:cs typeface="+mn-cs"/>
                </a:rPr>
                <a:t>・体験プレパ</a:t>
              </a:r>
              <a:endPara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effectLst/>
                <a:uFillTx/>
                <a:latin typeface="Century Gothic" panose="020B0502020202020204"/>
                <a:ea typeface="メイリオ" panose="020B0604030504040204" pitchFamily="34" charset="-128"/>
                <a:cs typeface="+mn-cs"/>
              </a:endParaRPr>
            </a:p>
            <a:p>
              <a:pPr marL="0" marR="0" lvl="0" indent="0" algn="l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None/>
                <a:defRPr>
                  <a:uFillTx/>
                </a:defRPr>
              </a:pPr>
              <a:r>
                <a:rPr kumimoji="0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FillTx/>
                  <a:latin typeface="Century Gothic" panose="020B0502020202020204"/>
                  <a:ea typeface="メイリオ" panose="020B0604030504040204" pitchFamily="34" charset="-128"/>
                  <a:cs typeface="+mn-cs"/>
                </a:rPr>
                <a:t>・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FillTx/>
                  <a:latin typeface="Century Gothic" panose="020B0502020202020204"/>
                  <a:ea typeface="+mn-ea"/>
                  <a:cs typeface="+mn-cs"/>
                </a:rPr>
                <a:t>Space Cup</a:t>
              </a:r>
            </a:p>
          </p:txBody>
        </p:sp>
        <p:sp>
          <p:nvSpPr>
            <p:cNvPr id="37" name="正方形/長方形 36"/>
            <p:cNvSpPr>
              <a:spLocks/>
            </p:cNvSpPr>
            <p:nvPr/>
          </p:nvSpPr>
          <p:spPr>
            <a:xfrm>
              <a:off x="8129119" y="3294169"/>
              <a:ext cx="1698264" cy="72"/>
            </a:xfrm>
            <a:prstGeom prst="rect">
              <a:avLst/>
            </a:prstGeom>
          </p:spPr>
          <p:style>
            <a:lnRef idx="1">
              <a:schemeClr val="accent5">
                <a:tint val="40000"/>
                <a:alpha val="90000"/>
                <a:hueOff val="4255775"/>
                <a:satOff val="41"/>
                <a:lumOff val="327"/>
                <a:alphaOff val="0"/>
              </a:schemeClr>
            </a:lnRef>
            <a:fillRef idx="1">
              <a:schemeClr val="accent5">
                <a:tint val="40000"/>
                <a:alpha val="90000"/>
                <a:hueOff val="4255775"/>
                <a:satOff val="41"/>
                <a:lumOff val="327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4255775"/>
                <a:satOff val="41"/>
                <a:lumOff val="327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8" name="矢印: 山形 37"/>
            <p:cNvSpPr>
              <a:spLocks/>
            </p:cNvSpPr>
            <p:nvPr/>
          </p:nvSpPr>
          <p:spPr>
            <a:xfrm>
              <a:off x="9872670" y="3230492"/>
              <a:ext cx="86800" cy="163833"/>
            </a:xfrm>
            <a:prstGeom prst="chevron">
              <a:avLst>
                <a:gd name="adj" fmla="val 90000"/>
              </a:avLst>
            </a:prstGeom>
          </p:spPr>
          <p:style>
            <a:lnRef idx="1">
              <a:schemeClr val="accent5">
                <a:tint val="40000"/>
                <a:alpha val="90000"/>
                <a:hueOff val="4610423"/>
                <a:satOff val="44"/>
                <a:lumOff val="354"/>
                <a:alphaOff val="0"/>
              </a:schemeClr>
            </a:lnRef>
            <a:fillRef idx="1">
              <a:schemeClr val="accent5">
                <a:tint val="40000"/>
                <a:alpha val="90000"/>
                <a:hueOff val="4610423"/>
                <a:satOff val="44"/>
                <a:lumOff val="354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4610423"/>
                <a:satOff val="44"/>
                <a:lumOff val="354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9" name="フリーフォーム: 図形 38"/>
            <p:cNvSpPr>
              <a:spLocks/>
            </p:cNvSpPr>
            <p:nvPr/>
          </p:nvSpPr>
          <p:spPr>
            <a:xfrm>
              <a:off x="8605958" y="2921912"/>
              <a:ext cx="744585" cy="744585"/>
            </a:xfrm>
            <a:custGeom>
              <a:avLst/>
              <a:gdLst>
                <a:gd name="connsiteX0" fmla="*/ 0 w 744585"/>
                <a:gd name="connsiteY0" fmla="*/ 372293 h 744585"/>
                <a:gd name="connsiteX1" fmla="*/ 372293 w 744585"/>
                <a:gd name="connsiteY1" fmla="*/ 0 h 744585"/>
                <a:gd name="connsiteX2" fmla="*/ 744586 w 744585"/>
                <a:gd name="connsiteY2" fmla="*/ 372293 h 744585"/>
                <a:gd name="connsiteX3" fmla="*/ 372293 w 744585"/>
                <a:gd name="connsiteY3" fmla="*/ 744586 h 744585"/>
                <a:gd name="connsiteX4" fmla="*/ 0 w 744585"/>
                <a:gd name="connsiteY4" fmla="*/ 372293 h 744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4585" h="744585">
                  <a:moveTo>
                    <a:pt x="0" y="372293"/>
                  </a:moveTo>
                  <a:cubicBezTo>
                    <a:pt x="0" y="166681"/>
                    <a:pt x="166681" y="0"/>
                    <a:pt x="372293" y="0"/>
                  </a:cubicBezTo>
                  <a:cubicBezTo>
                    <a:pt x="577905" y="0"/>
                    <a:pt x="744586" y="166681"/>
                    <a:pt x="744586" y="372293"/>
                  </a:cubicBezTo>
                  <a:cubicBezTo>
                    <a:pt x="744586" y="577905"/>
                    <a:pt x="577905" y="744586"/>
                    <a:pt x="372293" y="744586"/>
                  </a:cubicBezTo>
                  <a:cubicBezTo>
                    <a:pt x="166681" y="744586"/>
                    <a:pt x="0" y="577905"/>
                    <a:pt x="0" y="372293"/>
                  </a:cubicBezTo>
                  <a:close/>
                </a:path>
              </a:pathLst>
            </a:custGeom>
          </p:spPr>
          <p:style>
            <a:lnRef idx="1">
              <a:schemeClr val="accent5">
                <a:hueOff val="4989790"/>
                <a:satOff val="-3210"/>
                <a:lumOff val="2195"/>
                <a:alphaOff val="0"/>
              </a:schemeClr>
            </a:lnRef>
            <a:fillRef idx="3">
              <a:schemeClr val="accent5">
                <a:hueOff val="4989790"/>
                <a:satOff val="-3210"/>
                <a:lumOff val="2195"/>
                <a:alphaOff val="0"/>
              </a:schemeClr>
            </a:fillRef>
            <a:effectRef idx="2">
              <a:schemeClr val="accent5">
                <a:hueOff val="4989790"/>
                <a:satOff val="-3210"/>
                <a:lumOff val="219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7936" tIns="137936" rIns="137936" bIns="137936" numCol="1" anchor="ctr" anchorCtr="0">
              <a:noAutofit/>
            </a:bodyPr>
            <a:lstStyle/>
            <a:p>
              <a:pPr marL="0" marR="0" lvl="0" indent="0" algn="ctr" defTabSz="14668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None/>
                <a:defRPr>
                  <a:uFillTx/>
                </a:defRPr>
              </a:pPr>
              <a:r>
                <a:rPr kumimoji="0" lang="en-US" sz="33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Century Gothic" panose="020B0502020202020204"/>
                  <a:ea typeface="+mn-ea"/>
                  <a:cs typeface="+mn-cs"/>
                </a:rPr>
                <a:t>6</a:t>
              </a:r>
            </a:p>
          </p:txBody>
        </p:sp>
        <p:sp>
          <p:nvSpPr>
            <p:cNvPr id="40" name="フリーフォーム: 図形 39"/>
            <p:cNvSpPr>
              <a:spLocks/>
            </p:cNvSpPr>
            <p:nvPr/>
          </p:nvSpPr>
          <p:spPr>
            <a:xfrm>
              <a:off x="8129119" y="3832097"/>
              <a:ext cx="1698264" cy="2389666"/>
            </a:xfrm>
            <a:custGeom>
              <a:avLst/>
              <a:gdLst>
                <a:gd name="connsiteX0" fmla="*/ 0 w 1698264"/>
                <a:gd name="connsiteY0" fmla="*/ 339653 h 2389666"/>
                <a:gd name="connsiteX1" fmla="*/ 509479 w 1698264"/>
                <a:gd name="connsiteY1" fmla="*/ 339653 h 2389666"/>
                <a:gd name="connsiteX2" fmla="*/ 509479 w 1698264"/>
                <a:gd name="connsiteY2" fmla="*/ 339653 h 2389666"/>
                <a:gd name="connsiteX3" fmla="*/ 509479 w 1698264"/>
                <a:gd name="connsiteY3" fmla="*/ 339653 h 2389666"/>
                <a:gd name="connsiteX4" fmla="*/ 849132 w 1698264"/>
                <a:gd name="connsiteY4" fmla="*/ 0 h 2389666"/>
                <a:gd name="connsiteX5" fmla="*/ 1188785 w 1698264"/>
                <a:gd name="connsiteY5" fmla="*/ 339653 h 2389666"/>
                <a:gd name="connsiteX6" fmla="*/ 1188785 w 1698264"/>
                <a:gd name="connsiteY6" fmla="*/ 339653 h 2389666"/>
                <a:gd name="connsiteX7" fmla="*/ 1188785 w 1698264"/>
                <a:gd name="connsiteY7" fmla="*/ 339653 h 2389666"/>
                <a:gd name="connsiteX8" fmla="*/ 1698264 w 1698264"/>
                <a:gd name="connsiteY8" fmla="*/ 339653 h 2389666"/>
                <a:gd name="connsiteX9" fmla="*/ 1698264 w 1698264"/>
                <a:gd name="connsiteY9" fmla="*/ 2389666 h 2389666"/>
                <a:gd name="connsiteX10" fmla="*/ 0 w 1698264"/>
                <a:gd name="connsiteY10" fmla="*/ 2389666 h 2389666"/>
                <a:gd name="connsiteX11" fmla="*/ 0 w 1698264"/>
                <a:gd name="connsiteY11" fmla="*/ 339653 h 2389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98264" h="2389666">
                  <a:moveTo>
                    <a:pt x="0" y="339653"/>
                  </a:moveTo>
                  <a:lnTo>
                    <a:pt x="509479" y="339653"/>
                  </a:lnTo>
                  <a:lnTo>
                    <a:pt x="509479" y="339653"/>
                  </a:lnTo>
                  <a:lnTo>
                    <a:pt x="509479" y="339653"/>
                  </a:lnTo>
                  <a:lnTo>
                    <a:pt x="849132" y="0"/>
                  </a:lnTo>
                  <a:lnTo>
                    <a:pt x="1188785" y="339653"/>
                  </a:lnTo>
                  <a:lnTo>
                    <a:pt x="1188785" y="339653"/>
                  </a:lnTo>
                  <a:lnTo>
                    <a:pt x="1188785" y="339653"/>
                  </a:lnTo>
                  <a:lnTo>
                    <a:pt x="1698264" y="339653"/>
                  </a:lnTo>
                  <a:lnTo>
                    <a:pt x="1698264" y="2389666"/>
                  </a:lnTo>
                  <a:lnTo>
                    <a:pt x="0" y="2389666"/>
                  </a:lnTo>
                  <a:lnTo>
                    <a:pt x="0" y="339653"/>
                  </a:lnTo>
                  <a:close/>
                </a:path>
              </a:pathLst>
            </a:custGeom>
          </p:spPr>
          <p:style>
            <a:lnRef idx="1">
              <a:schemeClr val="accent5">
                <a:tint val="40000"/>
                <a:alpha val="90000"/>
                <a:hueOff val="4965071"/>
                <a:satOff val="48"/>
                <a:lumOff val="381"/>
                <a:alphaOff val="0"/>
              </a:schemeClr>
            </a:lnRef>
            <a:fillRef idx="1">
              <a:schemeClr val="accent5">
                <a:tint val="40000"/>
                <a:alpha val="90000"/>
                <a:hueOff val="4965071"/>
                <a:satOff val="48"/>
                <a:lumOff val="381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4965071"/>
                <a:satOff val="48"/>
                <a:lumOff val="381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3961" tIns="504753" rIns="133961" bIns="165100" numCol="1" anchor="t" anchorCtr="0">
              <a:noAutofit/>
            </a:bodyPr>
            <a:lstStyle/>
            <a:p>
              <a:pPr marL="0" marR="0" lvl="0" indent="0" algn="l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None/>
                <a:defRPr>
                  <a:uFillTx/>
                </a:defRPr>
              </a:pPr>
              <a:r>
                <a:rPr kumimoji="0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FillTx/>
                  <a:latin typeface="Century Gothic" panose="020B0502020202020204"/>
                  <a:ea typeface="メイリオ" panose="020B0604030504040204" pitchFamily="34" charset="-128"/>
                  <a:cs typeface="+mn-cs"/>
                </a:rPr>
                <a:t>・三上杯</a:t>
              </a:r>
              <a:endPara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effectLst/>
                <a:uFillTx/>
                <a:latin typeface="Century Gothic" panose="020B0502020202020204"/>
                <a:ea typeface="メイリオ" panose="020B0604030504040204" pitchFamily="34" charset="-128"/>
                <a:cs typeface="+mn-cs"/>
              </a:endParaRPr>
            </a:p>
            <a:p>
              <a:pPr marL="0" marR="0" lvl="0" indent="0" algn="l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None/>
                <a:defRPr>
                  <a:uFillTx/>
                </a:defRPr>
              </a:pPr>
              <a:r>
                <a:rPr kumimoji="0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FillTx/>
                  <a:latin typeface="Century Gothic" panose="020B0502020202020204"/>
                  <a:ea typeface="メイリオ" panose="020B0604030504040204" pitchFamily="34" charset="-128"/>
                  <a:cs typeface="+mn-cs"/>
                </a:rPr>
                <a:t>・みかんカップ</a:t>
              </a:r>
              <a:endPara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effectLst/>
                <a:uFillTx/>
                <a:latin typeface="Century Gothic" panose="020B0502020202020204"/>
                <a:ea typeface="メイリオ" panose="020B0604030504040204" pitchFamily="34" charset="-128"/>
                <a:cs typeface="+mn-cs"/>
              </a:endParaRPr>
            </a:p>
            <a:p>
              <a:pPr marL="0" marR="0" lvl="0" indent="0" algn="l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None/>
                <a:defRPr>
                  <a:uFillTx/>
                </a:defRPr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effectLst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41" name="正方形/長方形 40"/>
            <p:cNvSpPr>
              <a:spLocks/>
            </p:cNvSpPr>
            <p:nvPr/>
          </p:nvSpPr>
          <p:spPr>
            <a:xfrm>
              <a:off x="10016079" y="3294169"/>
              <a:ext cx="849132" cy="72"/>
            </a:xfrm>
            <a:prstGeom prst="rect">
              <a:avLst/>
            </a:prstGeom>
          </p:spPr>
          <p:style>
            <a:lnRef idx="1">
              <a:schemeClr val="accent5">
                <a:tint val="40000"/>
                <a:alpha val="90000"/>
                <a:hueOff val="5319719"/>
                <a:satOff val="51"/>
                <a:lumOff val="409"/>
                <a:alphaOff val="0"/>
              </a:schemeClr>
            </a:lnRef>
            <a:fillRef idx="1">
              <a:schemeClr val="accent5">
                <a:tint val="40000"/>
                <a:alpha val="90000"/>
                <a:hueOff val="5319719"/>
                <a:satOff val="51"/>
                <a:lumOff val="409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5319719"/>
                <a:satOff val="51"/>
                <a:lumOff val="409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2" name="フリーフォーム: 図形 41"/>
            <p:cNvSpPr>
              <a:spLocks/>
            </p:cNvSpPr>
            <p:nvPr/>
          </p:nvSpPr>
          <p:spPr>
            <a:xfrm>
              <a:off x="10492919" y="2921912"/>
              <a:ext cx="744585" cy="744585"/>
            </a:xfrm>
            <a:custGeom>
              <a:avLst/>
              <a:gdLst>
                <a:gd name="connsiteX0" fmla="*/ 0 w 744585"/>
                <a:gd name="connsiteY0" fmla="*/ 372293 h 744585"/>
                <a:gd name="connsiteX1" fmla="*/ 372293 w 744585"/>
                <a:gd name="connsiteY1" fmla="*/ 0 h 744585"/>
                <a:gd name="connsiteX2" fmla="*/ 744586 w 744585"/>
                <a:gd name="connsiteY2" fmla="*/ 372293 h 744585"/>
                <a:gd name="connsiteX3" fmla="*/ 372293 w 744585"/>
                <a:gd name="connsiteY3" fmla="*/ 744586 h 744585"/>
                <a:gd name="connsiteX4" fmla="*/ 0 w 744585"/>
                <a:gd name="connsiteY4" fmla="*/ 372293 h 744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4585" h="744585">
                  <a:moveTo>
                    <a:pt x="0" y="372293"/>
                  </a:moveTo>
                  <a:cubicBezTo>
                    <a:pt x="0" y="166681"/>
                    <a:pt x="166681" y="0"/>
                    <a:pt x="372293" y="0"/>
                  </a:cubicBezTo>
                  <a:cubicBezTo>
                    <a:pt x="577905" y="0"/>
                    <a:pt x="744586" y="166681"/>
                    <a:pt x="744586" y="372293"/>
                  </a:cubicBezTo>
                  <a:cubicBezTo>
                    <a:pt x="744586" y="577905"/>
                    <a:pt x="577905" y="744586"/>
                    <a:pt x="372293" y="744586"/>
                  </a:cubicBezTo>
                  <a:cubicBezTo>
                    <a:pt x="166681" y="744586"/>
                    <a:pt x="0" y="577905"/>
                    <a:pt x="0" y="372293"/>
                  </a:cubicBezTo>
                  <a:close/>
                </a:path>
              </a:pathLst>
            </a:custGeom>
          </p:spPr>
          <p:style>
            <a:lnRef idx="1">
              <a:schemeClr val="accent5">
                <a:hueOff val="6237238"/>
                <a:satOff val="-4013"/>
                <a:lumOff val="2744"/>
                <a:alphaOff val="0"/>
              </a:schemeClr>
            </a:lnRef>
            <a:fillRef idx="3">
              <a:schemeClr val="accent5">
                <a:hueOff val="6237238"/>
                <a:satOff val="-4013"/>
                <a:lumOff val="2744"/>
                <a:alphaOff val="0"/>
              </a:schemeClr>
            </a:fillRef>
            <a:effectRef idx="2">
              <a:schemeClr val="accent5">
                <a:hueOff val="6237238"/>
                <a:satOff val="-4013"/>
                <a:lumOff val="274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7936" tIns="137936" rIns="137936" bIns="137936" numCol="1" anchor="ctr" anchorCtr="0">
              <a:noAutofit/>
            </a:bodyPr>
            <a:lstStyle/>
            <a:p>
              <a:pPr marL="0" marR="0" lvl="0" indent="0" algn="ctr" defTabSz="14668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None/>
                <a:defRPr>
                  <a:uFillTx/>
                </a:defRPr>
              </a:pPr>
              <a:r>
                <a:rPr kumimoji="1" lang="en-US" altLang="ja-JP" sz="33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Century Gothic" panose="020B0502020202020204"/>
                  <a:ea typeface="メイリオ" panose="020B0604030504040204" pitchFamily="34" charset="-128"/>
                  <a:cs typeface="+mn-cs"/>
                </a:rPr>
                <a:t>7</a:t>
              </a:r>
              <a:endParaRPr kumimoji="1" lang="ja-JP" altLang="en-US" sz="33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entury Gothic" panose="020B0502020202020204"/>
                <a:ea typeface="メイリオ" panose="020B0604030504040204" pitchFamily="34" charset="-128"/>
                <a:cs typeface="+mn-cs"/>
              </a:endParaRPr>
            </a:p>
          </p:txBody>
        </p:sp>
        <p:sp>
          <p:nvSpPr>
            <p:cNvPr id="43" name="フリーフォーム: 図形 42"/>
            <p:cNvSpPr>
              <a:spLocks/>
            </p:cNvSpPr>
            <p:nvPr/>
          </p:nvSpPr>
          <p:spPr>
            <a:xfrm>
              <a:off x="10016079" y="3832097"/>
              <a:ext cx="1698264" cy="2389666"/>
            </a:xfrm>
            <a:custGeom>
              <a:avLst/>
              <a:gdLst>
                <a:gd name="connsiteX0" fmla="*/ 0 w 1698264"/>
                <a:gd name="connsiteY0" fmla="*/ 339653 h 2389666"/>
                <a:gd name="connsiteX1" fmla="*/ 509479 w 1698264"/>
                <a:gd name="connsiteY1" fmla="*/ 339653 h 2389666"/>
                <a:gd name="connsiteX2" fmla="*/ 509479 w 1698264"/>
                <a:gd name="connsiteY2" fmla="*/ 339653 h 2389666"/>
                <a:gd name="connsiteX3" fmla="*/ 509479 w 1698264"/>
                <a:gd name="connsiteY3" fmla="*/ 339653 h 2389666"/>
                <a:gd name="connsiteX4" fmla="*/ 849132 w 1698264"/>
                <a:gd name="connsiteY4" fmla="*/ 0 h 2389666"/>
                <a:gd name="connsiteX5" fmla="*/ 1188785 w 1698264"/>
                <a:gd name="connsiteY5" fmla="*/ 339653 h 2389666"/>
                <a:gd name="connsiteX6" fmla="*/ 1188785 w 1698264"/>
                <a:gd name="connsiteY6" fmla="*/ 339653 h 2389666"/>
                <a:gd name="connsiteX7" fmla="*/ 1188785 w 1698264"/>
                <a:gd name="connsiteY7" fmla="*/ 339653 h 2389666"/>
                <a:gd name="connsiteX8" fmla="*/ 1698264 w 1698264"/>
                <a:gd name="connsiteY8" fmla="*/ 339653 h 2389666"/>
                <a:gd name="connsiteX9" fmla="*/ 1698264 w 1698264"/>
                <a:gd name="connsiteY9" fmla="*/ 2389666 h 2389666"/>
                <a:gd name="connsiteX10" fmla="*/ 0 w 1698264"/>
                <a:gd name="connsiteY10" fmla="*/ 2389666 h 2389666"/>
                <a:gd name="connsiteX11" fmla="*/ 0 w 1698264"/>
                <a:gd name="connsiteY11" fmla="*/ 339653 h 2389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98264" h="2389666">
                  <a:moveTo>
                    <a:pt x="0" y="339653"/>
                  </a:moveTo>
                  <a:lnTo>
                    <a:pt x="509479" y="339653"/>
                  </a:lnTo>
                  <a:lnTo>
                    <a:pt x="509479" y="339653"/>
                  </a:lnTo>
                  <a:lnTo>
                    <a:pt x="509479" y="339653"/>
                  </a:lnTo>
                  <a:lnTo>
                    <a:pt x="849132" y="0"/>
                  </a:lnTo>
                  <a:lnTo>
                    <a:pt x="1188785" y="339653"/>
                  </a:lnTo>
                  <a:lnTo>
                    <a:pt x="1188785" y="339653"/>
                  </a:lnTo>
                  <a:lnTo>
                    <a:pt x="1188785" y="339653"/>
                  </a:lnTo>
                  <a:lnTo>
                    <a:pt x="1698264" y="339653"/>
                  </a:lnTo>
                  <a:lnTo>
                    <a:pt x="1698264" y="2389666"/>
                  </a:lnTo>
                  <a:lnTo>
                    <a:pt x="0" y="2389666"/>
                  </a:lnTo>
                  <a:lnTo>
                    <a:pt x="0" y="339653"/>
                  </a:lnTo>
                  <a:close/>
                </a:path>
              </a:pathLst>
            </a:custGeom>
          </p:spPr>
          <p:style>
            <a:lnRef idx="1">
              <a:schemeClr val="accent5">
                <a:tint val="40000"/>
                <a:alpha val="90000"/>
                <a:hueOff val="6029015"/>
                <a:satOff val="58"/>
                <a:lumOff val="463"/>
                <a:alphaOff val="0"/>
              </a:schemeClr>
            </a:lnRef>
            <a:fillRef idx="1">
              <a:schemeClr val="accent5">
                <a:tint val="40000"/>
                <a:alpha val="90000"/>
                <a:hueOff val="6029015"/>
                <a:satOff val="58"/>
                <a:lumOff val="463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6029015"/>
                <a:satOff val="58"/>
                <a:lumOff val="463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3961" tIns="504753" rIns="133961" bIns="165100" numCol="1" anchor="t" anchorCtr="0">
              <a:noAutofit/>
            </a:bodyPr>
            <a:lstStyle/>
            <a:p>
              <a:pPr marL="0" marR="0" lvl="0" indent="0" algn="l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None/>
                <a:defRPr>
                  <a:uFillTx/>
                </a:defRPr>
              </a:pPr>
              <a:r>
                <a:rPr kumimoji="0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FillTx/>
                  <a:latin typeface="Century Gothic" panose="020B0502020202020204"/>
                  <a:ea typeface="メイリオ" panose="020B0604030504040204" pitchFamily="34" charset="-128"/>
                  <a:cs typeface="+mn-cs"/>
                </a:rPr>
                <a:t>・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FillTx/>
                  <a:latin typeface="Century Gothic" panose="020B0502020202020204"/>
                  <a:ea typeface="+mn-ea"/>
                  <a:cs typeface="+mn-cs"/>
                </a:rPr>
                <a:t>Sunflower Cup</a:t>
              </a:r>
            </a:p>
            <a:p>
              <a:pPr marL="0" marR="0" lvl="0" indent="0" algn="l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None/>
                <a:defRPr>
                  <a:uFillTx/>
                </a:defRPr>
              </a:pPr>
              <a:r>
                <a:rPr kumimoji="0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FillTx/>
                  <a:latin typeface="Century Gothic" panose="020B0502020202020204"/>
                  <a:ea typeface="メイリオ" panose="020B0604030504040204" pitchFamily="34" charset="-128"/>
                  <a:cs typeface="+mn-cs"/>
                </a:rPr>
                <a:t>・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FillTx/>
                  <a:latin typeface="Century Gothic" panose="020B0502020202020204"/>
                  <a:ea typeface="+mn-ea"/>
                  <a:cs typeface="+mn-cs"/>
                </a:rPr>
                <a:t>Short Speech Contest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9420" y="576264"/>
            <a:ext cx="3700301" cy="833086"/>
          </a:xfrm>
        </p:spPr>
        <p:txBody>
          <a:bodyPr>
            <a:normAutofit fontScale="90000"/>
          </a:bodyPr>
          <a:lstStyle/>
          <a:p>
            <a:r>
              <a:rPr kumimoji="1" lang="ja-JP" altLang="en-US" sz="5400" dirty="0">
                <a:uFillTx/>
              </a:rPr>
              <a:t>ジョイント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79420" y="1665852"/>
            <a:ext cx="9261888" cy="493628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2800" b="1" dirty="0">
                <a:uFillTx/>
              </a:rPr>
              <a:t>Star Cup</a:t>
            </a:r>
            <a:r>
              <a:rPr lang="ja-JP" altLang="en-US" sz="2800" dirty="0">
                <a:uFillTx/>
              </a:rPr>
              <a:t>（</a:t>
            </a:r>
            <a:r>
              <a:rPr lang="en-US" altLang="ja-JP" sz="2800" dirty="0">
                <a:uFillTx/>
              </a:rPr>
              <a:t>4</a:t>
            </a:r>
            <a:r>
              <a:rPr lang="ja-JP" altLang="en-US" sz="2800" dirty="0">
                <a:uFillTx/>
              </a:rPr>
              <a:t>月</a:t>
            </a:r>
            <a:r>
              <a:rPr lang="en-US" altLang="ja-JP" dirty="0"/>
              <a:t>20</a:t>
            </a:r>
            <a:r>
              <a:rPr lang="ja-JP" altLang="en-US" sz="2800" dirty="0">
                <a:uFillTx/>
              </a:rPr>
              <a:t>日</a:t>
            </a:r>
            <a:r>
              <a:rPr lang="ja-JP" altLang="en-US" dirty="0"/>
              <a:t>）</a:t>
            </a:r>
            <a:endParaRPr lang="en-US" altLang="ja-JP" sz="2800" dirty="0">
              <a:uFillTx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kumimoji="1" lang="ja-JP" altLang="en-US" sz="2800" dirty="0">
                <a:uFillTx/>
              </a:rPr>
              <a:t>　参加大学：明治、法政、青学、高経、早稲田</a:t>
            </a:r>
            <a:endParaRPr kumimoji="1" lang="en-US" altLang="ja-JP" sz="2800" dirty="0">
              <a:uFillTx/>
            </a:endParaRPr>
          </a:p>
          <a:p>
            <a:pPr>
              <a:lnSpc>
                <a:spcPct val="150000"/>
              </a:lnSpc>
            </a:pPr>
            <a:r>
              <a:rPr lang="en-US" altLang="ja-JP" sz="2800" b="1" dirty="0">
                <a:uFillTx/>
              </a:rPr>
              <a:t>Sakura</a:t>
            </a:r>
            <a:r>
              <a:rPr kumimoji="1" lang="en-US" altLang="ja-JP" sz="2800" b="1" dirty="0">
                <a:uFillTx/>
              </a:rPr>
              <a:t> Cup</a:t>
            </a:r>
            <a:r>
              <a:rPr kumimoji="1" lang="ja-JP" altLang="en-US" sz="2800" dirty="0">
                <a:uFillTx/>
              </a:rPr>
              <a:t>（</a:t>
            </a:r>
            <a:r>
              <a:rPr lang="en-US" altLang="ja-JP" sz="2800" dirty="0">
                <a:uFillTx/>
              </a:rPr>
              <a:t>4</a:t>
            </a:r>
            <a:r>
              <a:rPr lang="ja-JP" altLang="en-US" sz="2800" dirty="0">
                <a:uFillTx/>
              </a:rPr>
              <a:t>月</a:t>
            </a:r>
            <a:r>
              <a:rPr lang="en-US" altLang="ja-JP" sz="2800" dirty="0">
                <a:uFillTx/>
              </a:rPr>
              <a:t>28</a:t>
            </a:r>
            <a:r>
              <a:rPr lang="ja-JP" altLang="en-US" sz="2800" dirty="0">
                <a:uFillTx/>
              </a:rPr>
              <a:t>日）</a:t>
            </a:r>
            <a:endParaRPr lang="en-US" altLang="ja-JP" sz="2800" dirty="0">
              <a:uFillTx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kumimoji="1" lang="ja-JP" altLang="en-US" sz="2800" dirty="0">
                <a:uFillTx/>
              </a:rPr>
              <a:t>　参加大学：明治、法政、</a:t>
            </a:r>
            <a:r>
              <a:rPr lang="ja-JP" altLang="en-US" dirty="0"/>
              <a:t>中央、</a:t>
            </a:r>
            <a:r>
              <a:rPr kumimoji="1" lang="ja-JP" altLang="en-US" sz="2800" dirty="0">
                <a:uFillTx/>
              </a:rPr>
              <a:t>東大</a:t>
            </a:r>
            <a:endParaRPr kumimoji="1" lang="en-US" altLang="ja-JP" sz="2800" dirty="0">
              <a:uFillTx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b="1" dirty="0"/>
              <a:t>・</a:t>
            </a:r>
            <a:r>
              <a:rPr lang="en-US" altLang="ja-JP" b="1" dirty="0"/>
              <a:t>Rose Cup</a:t>
            </a:r>
            <a:r>
              <a:rPr lang="ja-JP" altLang="en-US" dirty="0"/>
              <a:t>（</a:t>
            </a:r>
            <a:r>
              <a:rPr lang="en-US" altLang="ja-JP" dirty="0"/>
              <a:t>5</a:t>
            </a:r>
            <a:r>
              <a:rPr lang="ja-JP" altLang="en-US" dirty="0"/>
              <a:t>月</a:t>
            </a:r>
            <a:r>
              <a:rPr lang="en-US" altLang="ja-JP" dirty="0"/>
              <a:t>18</a:t>
            </a:r>
            <a:r>
              <a:rPr lang="ja-JP" altLang="en-US" dirty="0"/>
              <a:t>日）</a:t>
            </a:r>
            <a:endParaRPr lang="en-US" altLang="ja-JP" dirty="0"/>
          </a:p>
          <a:p>
            <a:pPr marL="0" indent="0">
              <a:lnSpc>
                <a:spcPct val="150000"/>
              </a:lnSpc>
              <a:buNone/>
            </a:pPr>
            <a:r>
              <a:rPr kumimoji="1" lang="ja-JP" altLang="en-US" sz="2800" dirty="0">
                <a:uFillTx/>
              </a:rPr>
              <a:t>　参加大学：明治、</a:t>
            </a:r>
            <a:endParaRPr kumimoji="1" lang="en-US" altLang="ja-JP" sz="2800" dirty="0">
              <a:uFillTx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2800" b="1" dirty="0">
                <a:uFillTx/>
              </a:rPr>
              <a:t>・</a:t>
            </a:r>
            <a:r>
              <a:rPr lang="en-US" altLang="ja-JP" sz="2800" b="1" dirty="0">
                <a:uFillTx/>
              </a:rPr>
              <a:t>Space Cup</a:t>
            </a:r>
            <a:r>
              <a:rPr kumimoji="1" lang="ja-JP" altLang="en-US" sz="2800" dirty="0">
                <a:uFillTx/>
              </a:rPr>
              <a:t>（</a:t>
            </a:r>
            <a:r>
              <a:rPr lang="en-US" altLang="ja-JP" dirty="0"/>
              <a:t>6</a:t>
            </a:r>
            <a:r>
              <a:rPr kumimoji="1" lang="ja-JP" altLang="en-US" sz="2800" dirty="0">
                <a:uFillTx/>
              </a:rPr>
              <a:t>月</a:t>
            </a:r>
            <a:r>
              <a:rPr lang="en-US" altLang="ja-JP" dirty="0"/>
              <a:t>30</a:t>
            </a:r>
            <a:r>
              <a:rPr kumimoji="1" lang="ja-JP" altLang="en-US" sz="2800" dirty="0">
                <a:uFillTx/>
              </a:rPr>
              <a:t>日）</a:t>
            </a:r>
            <a:endParaRPr kumimoji="1" lang="en-US" altLang="ja-JP" sz="2800" dirty="0">
              <a:uFillTx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kumimoji="1" lang="ja-JP" altLang="en-US" sz="2800" dirty="0">
                <a:uFillTx/>
              </a:rPr>
              <a:t>　参加大学：明治、青学、早稲田、高経</a:t>
            </a:r>
            <a:endParaRPr kumimoji="1" lang="en-US" altLang="ja-JP" sz="2800" dirty="0">
              <a:uFillTx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8930" y="609602"/>
            <a:ext cx="5442986" cy="849156"/>
          </a:xfrm>
        </p:spPr>
        <p:txBody>
          <a:bodyPr>
            <a:normAutofit fontScale="90000"/>
          </a:bodyPr>
          <a:lstStyle/>
          <a:p>
            <a:r>
              <a:rPr kumimoji="1" lang="ja-JP" altLang="en-US" sz="5400" dirty="0">
                <a:uFillTx/>
              </a:rPr>
              <a:t>オープン大会通過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xmlns="" id="{575A2AED-6850-4A76-94C4-EF47DD31EC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dirty="0"/>
              <a:t>6</a:t>
            </a:r>
            <a:r>
              <a:rPr lang="ja-JP" altLang="en-US" dirty="0"/>
              <a:t>月</a:t>
            </a:r>
            <a:r>
              <a:rPr lang="en-US" altLang="ja-JP" dirty="0"/>
              <a:t>16</a:t>
            </a:r>
            <a:r>
              <a:rPr lang="ja-JP" altLang="en-US" dirty="0"/>
              <a:t>日　和泉杯（明治大学</a:t>
            </a:r>
            <a:r>
              <a:rPr lang="en-US" altLang="ja-JP" dirty="0"/>
              <a:t>STEP</a:t>
            </a:r>
            <a:r>
              <a:rPr lang="ja-JP" altLang="en-US" dirty="0"/>
              <a:t>英語会）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　</a:t>
            </a:r>
            <a:r>
              <a:rPr lang="en-US" altLang="ja-JP" dirty="0"/>
              <a:t>111</a:t>
            </a:r>
            <a:r>
              <a:rPr lang="en-US" altLang="ja-JP" baseline="30000" dirty="0"/>
              <a:t>th</a:t>
            </a:r>
            <a:r>
              <a:rPr lang="ja-JP" altLang="en-US" dirty="0"/>
              <a:t> 木村日菜乃　出場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6</a:t>
            </a:r>
            <a:r>
              <a:rPr lang="ja-JP" altLang="en-US" dirty="0"/>
              <a:t>月</a:t>
            </a:r>
            <a:r>
              <a:rPr lang="en-US" altLang="ja-JP" dirty="0"/>
              <a:t>22</a:t>
            </a:r>
            <a:r>
              <a:rPr lang="ja-JP" altLang="en-US" dirty="0"/>
              <a:t>日　春</a:t>
            </a:r>
            <a:r>
              <a:rPr lang="en-US" altLang="ja-JP" dirty="0"/>
              <a:t>LESSC </a:t>
            </a:r>
            <a:r>
              <a:rPr lang="ja-JP" altLang="en-US" dirty="0"/>
              <a:t>スピーチコンテスト（</a:t>
            </a:r>
            <a:r>
              <a:rPr lang="en-US" altLang="ja-JP" dirty="0"/>
              <a:t>L.E.S.S.C.</a:t>
            </a:r>
            <a:r>
              <a:rPr lang="ja-JP" altLang="en-US" dirty="0"/>
              <a:t>）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                    110 </a:t>
            </a:r>
            <a:r>
              <a:rPr lang="ja-JP" altLang="en-US" dirty="0"/>
              <a:t>上野莉香、吉崎奈那　出場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sz="4000" baseline="30000" dirty="0"/>
              <a:t>6</a:t>
            </a:r>
            <a:r>
              <a:rPr lang="ja-JP" altLang="en-US" sz="4000" baseline="30000" dirty="0"/>
              <a:t>月</a:t>
            </a:r>
            <a:r>
              <a:rPr lang="en-US" altLang="ja-JP" sz="4000" baseline="30000" dirty="0"/>
              <a:t>23</a:t>
            </a:r>
            <a:r>
              <a:rPr lang="ja-JP" altLang="en-US" sz="4000" baseline="30000" dirty="0"/>
              <a:t>日　上智大学学長杯（上智大学</a:t>
            </a:r>
            <a:r>
              <a:rPr lang="en-US" altLang="ja-JP" sz="4000" baseline="30000" dirty="0"/>
              <a:t>ESS</a:t>
            </a:r>
            <a:r>
              <a:rPr lang="ja-JP" altLang="en-US" sz="4000" baseline="30000" dirty="0"/>
              <a:t>）</a:t>
            </a:r>
            <a:endParaRPr lang="en-US" altLang="ja-JP" sz="4000" baseline="30000" dirty="0"/>
          </a:p>
          <a:p>
            <a:pPr marL="0" indent="0">
              <a:buNone/>
            </a:pPr>
            <a:r>
              <a:rPr lang="en-US" altLang="ja-JP" sz="4000" baseline="30000" dirty="0"/>
              <a:t>                     110 </a:t>
            </a:r>
            <a:r>
              <a:rPr lang="ja-JP" altLang="en-US" sz="4000" baseline="30000" dirty="0"/>
              <a:t>吉崎奈那　出場</a:t>
            </a:r>
            <a:endParaRPr lang="en-US" altLang="ja-JP" sz="4000" baseline="30000" dirty="0"/>
          </a:p>
          <a:p>
            <a:pPr marL="0" indent="0">
              <a:buNone/>
            </a:pPr>
            <a:r>
              <a:rPr lang="en-US" altLang="ja-JP" sz="4000" baseline="30000" dirty="0"/>
              <a:t>7</a:t>
            </a:r>
            <a:r>
              <a:rPr lang="ja-JP" altLang="en-US" sz="4000" baseline="30000" dirty="0"/>
              <a:t>月</a:t>
            </a:r>
            <a:r>
              <a:rPr lang="en-US" altLang="ja-JP" sz="4000" baseline="30000" dirty="0"/>
              <a:t>7</a:t>
            </a:r>
            <a:r>
              <a:rPr lang="ja-JP" altLang="en-US" sz="4000" baseline="30000" dirty="0"/>
              <a:t>日　新島杯（同支社大学</a:t>
            </a:r>
            <a:r>
              <a:rPr lang="en-US" altLang="ja-JP" sz="4000" baseline="30000" dirty="0"/>
              <a:t>ESS</a:t>
            </a:r>
            <a:r>
              <a:rPr lang="ja-JP" altLang="en-US" sz="4000" baseline="30000" dirty="0"/>
              <a:t>）</a:t>
            </a:r>
            <a:endParaRPr lang="en-US" altLang="ja-JP" sz="4000" baseline="30000" dirty="0"/>
          </a:p>
          <a:p>
            <a:pPr marL="0" indent="0">
              <a:buNone/>
            </a:pPr>
            <a:r>
              <a:rPr lang="en-US" altLang="ja-JP" sz="4000" baseline="30000" dirty="0"/>
              <a:t>                   110 </a:t>
            </a:r>
            <a:r>
              <a:rPr lang="ja-JP" altLang="en-US" sz="4000" baseline="30000" dirty="0"/>
              <a:t>吉崎奈那　出場</a:t>
            </a:r>
            <a:endParaRPr lang="en-US" altLang="ja-JP" sz="4000" baseline="30000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5817" y="742481"/>
            <a:ext cx="9731432" cy="654057"/>
          </a:xfrm>
        </p:spPr>
        <p:txBody>
          <a:bodyPr>
            <a:normAutofit fontScale="90000"/>
          </a:bodyPr>
          <a:lstStyle/>
          <a:p>
            <a:r>
              <a:rPr kumimoji="1" lang="ja-JP" altLang="en-US" sz="4400">
                <a:uFillTx/>
              </a:rPr>
              <a:t>三上杯争奪全日本大学生英語弁論大会</a:t>
            </a:r>
            <a:endParaRPr kumimoji="1" lang="ja-JP" altLang="en-US" sz="4400" dirty="0">
              <a:uFillTx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71311" y="1702198"/>
            <a:ext cx="8946541" cy="481683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dirty="0">
                <a:uFillTx/>
              </a:rPr>
              <a:t>主催</a:t>
            </a:r>
            <a:endParaRPr lang="en-US" altLang="ja-JP" sz="2400" dirty="0">
              <a:uFillTx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2400" dirty="0">
                <a:uFillTx/>
              </a:rPr>
              <a:t>　明治大学英語部スピーチセクション</a:t>
            </a:r>
            <a:endParaRPr lang="en-US" altLang="ja-JP" sz="2400" dirty="0">
              <a:uFillTx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uFillTx/>
              </a:rPr>
              <a:t>特徴</a:t>
            </a:r>
            <a:endParaRPr lang="en-US" altLang="ja-JP" sz="2400" dirty="0">
              <a:uFillTx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kumimoji="1" lang="ja-JP" altLang="en-US" sz="2400" dirty="0">
                <a:uFillTx/>
              </a:rPr>
              <a:t>　スピーチ界最古のオープン大会</a:t>
            </a:r>
            <a:endParaRPr kumimoji="1" lang="en-US" altLang="ja-JP" sz="2400" dirty="0">
              <a:uFillTx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kumimoji="1" lang="ja-JP" altLang="en-US" sz="2400" dirty="0">
                <a:uFillTx/>
              </a:rPr>
              <a:t>　荘厳な会場</a:t>
            </a:r>
            <a:endParaRPr kumimoji="1" lang="en-US" altLang="ja-JP" sz="2400" dirty="0">
              <a:uFillTx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kumimoji="1" lang="ja-JP" altLang="en-US" sz="2400" dirty="0">
                <a:uFillTx/>
              </a:rPr>
              <a:t>　徹底したコンセプト反映</a:t>
            </a:r>
            <a:endParaRPr kumimoji="1" lang="en-US" altLang="ja-JP" sz="2400" dirty="0">
              <a:uFillTx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kumimoji="1" lang="ja-JP" altLang="en-US" sz="2400" dirty="0">
                <a:uFillTx/>
              </a:rPr>
              <a:t>　レベルの高いスピーカー</a:t>
            </a:r>
            <a:endParaRPr kumimoji="1" lang="en-US" altLang="ja-JP" sz="2400" dirty="0">
              <a:uFillTx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xmlns="" id="{87B7B7D9-E6B6-418F-B2EE-C9E95F6D5E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00053" y="260355"/>
            <a:ext cx="7732628" cy="1498637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</a:pPr>
            <a:r>
              <a:rPr kumimoji="1" lang="en-US" altLang="ja-JP" sz="6600" dirty="0">
                <a:uFillTx/>
                <a:latin typeface="Algerian" panose="020B0604020202020204" pitchFamily="82" charset="0"/>
                <a:ea typeface="Batang" panose="020B0503020000020004" pitchFamily="18" charset="-127"/>
              </a:rPr>
              <a:t>Piccadilly</a:t>
            </a:r>
            <a:r>
              <a:rPr kumimoji="1" lang="en-US" altLang="ja-JP" sz="4000" dirty="0">
                <a:uFillTx/>
                <a:latin typeface="Footlight MT Light" panose="0204060206030A020304" pitchFamily="18" charset="0"/>
                <a:ea typeface="Batang" panose="020B0503020000020004" pitchFamily="18" charset="-127"/>
              </a:rPr>
              <a:t/>
            </a:r>
            <a:br>
              <a:rPr kumimoji="1" lang="en-US" altLang="ja-JP" sz="4000" dirty="0">
                <a:uFillTx/>
                <a:latin typeface="Footlight MT Light" panose="0204060206030A020304" pitchFamily="18" charset="0"/>
                <a:ea typeface="Batang" panose="020B0503020000020004" pitchFamily="18" charset="-127"/>
              </a:rPr>
            </a:br>
            <a:r>
              <a:rPr kumimoji="1" lang="en-US" altLang="ja-JP" sz="3200" dirty="0">
                <a:uFillTx/>
                <a:latin typeface="Algerian" panose="04020705040A02060702" pitchFamily="82" charset="0"/>
                <a:ea typeface="Batang" panose="020B0503020000020004" pitchFamily="18" charset="-127"/>
              </a:rPr>
              <a:t>~Take Us to the Unknown World~</a:t>
            </a:r>
            <a:endParaRPr kumimoji="1" lang="ja-JP" altLang="en-US" sz="3200" dirty="0">
              <a:uFillTx/>
              <a:latin typeface="Algerian" panose="04020705040A02060702" pitchFamily="82" charset="0"/>
              <a:ea typeface="Batang" panose="020B0503020000020004" pitchFamily="18" charset="-127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562744" y="2061983"/>
            <a:ext cx="5343934" cy="419618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kumimoji="1" lang="ja-JP" altLang="en-US" sz="2200" dirty="0">
                <a:uFillTx/>
              </a:rPr>
              <a:t>開催日</a:t>
            </a:r>
            <a:endParaRPr kumimoji="1" lang="en-US" altLang="ja-JP" sz="2200" dirty="0">
              <a:uFillTx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ja-JP" altLang="en-US" sz="2200" dirty="0">
                <a:uFillTx/>
              </a:rPr>
              <a:t>　</a:t>
            </a:r>
            <a:r>
              <a:rPr kumimoji="1" lang="en-US" altLang="ja-JP" sz="2200" dirty="0">
                <a:uFillTx/>
              </a:rPr>
              <a:t>6</a:t>
            </a:r>
            <a:r>
              <a:rPr kumimoji="1" lang="ja-JP" altLang="en-US" sz="2200" dirty="0">
                <a:uFillTx/>
              </a:rPr>
              <a:t>月</a:t>
            </a:r>
            <a:r>
              <a:rPr lang="en-US" altLang="ja-JP" sz="2200" dirty="0">
                <a:uFillTx/>
              </a:rPr>
              <a:t>15</a:t>
            </a:r>
            <a:r>
              <a:rPr lang="ja-JP" altLang="en-US" sz="2200" dirty="0">
                <a:uFillTx/>
              </a:rPr>
              <a:t>日（土）</a:t>
            </a:r>
            <a:endParaRPr lang="en-US" altLang="ja-JP" sz="2200" dirty="0">
              <a:uFillTx/>
            </a:endParaRPr>
          </a:p>
          <a:p>
            <a:pPr>
              <a:lnSpc>
                <a:spcPct val="90000"/>
              </a:lnSpc>
            </a:pPr>
            <a:r>
              <a:rPr kumimoji="1" lang="ja-JP" altLang="en-US" sz="2200" dirty="0">
                <a:uFillTx/>
              </a:rPr>
              <a:t>会場 </a:t>
            </a:r>
            <a:r>
              <a:rPr lang="ja-JP" altLang="en-US" sz="2200" dirty="0"/>
              <a:t>三鷹市芸術センター星のホール</a:t>
            </a:r>
            <a:endParaRPr kumimoji="1" lang="en-US" altLang="ja-JP" sz="2200" dirty="0">
              <a:uFillTx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ja-JP" altLang="en-US" sz="2200" dirty="0">
                <a:uFillTx/>
              </a:rPr>
              <a:t>　来場者数</a:t>
            </a:r>
            <a:r>
              <a:rPr lang="ja-JP" altLang="en-US" sz="2200" dirty="0"/>
              <a:t>　</a:t>
            </a:r>
            <a:r>
              <a:rPr lang="en-US" altLang="ja-JP" sz="2200" dirty="0"/>
              <a:t>96</a:t>
            </a:r>
            <a:r>
              <a:rPr lang="ja-JP" altLang="en-US" sz="2200" dirty="0"/>
              <a:t>名</a:t>
            </a:r>
            <a:endParaRPr lang="en-US" altLang="ja-JP" sz="2200" dirty="0">
              <a:uFillTx/>
            </a:endParaRPr>
          </a:p>
          <a:p>
            <a:pPr>
              <a:lnSpc>
                <a:spcPct val="90000"/>
              </a:lnSpc>
            </a:pPr>
            <a:r>
              <a:rPr lang="ja-JP" altLang="en-US" sz="2200" dirty="0">
                <a:uFillTx/>
              </a:rPr>
              <a:t>出場大学</a:t>
            </a:r>
            <a:endParaRPr lang="en-US" altLang="ja-JP" sz="2200" dirty="0">
              <a:uFillTx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ja-JP" altLang="en-US" sz="2200" dirty="0">
                <a:uFillTx/>
              </a:rPr>
              <a:t>　法政大学、早稲田大学（</a:t>
            </a:r>
            <a:r>
              <a:rPr lang="en-US" altLang="ja-JP" sz="2200" dirty="0">
                <a:uFillTx/>
              </a:rPr>
              <a:t>WESS,WESA</a:t>
            </a:r>
            <a:r>
              <a:rPr lang="ja-JP" altLang="en-US" sz="2200" dirty="0">
                <a:uFillTx/>
              </a:rPr>
              <a:t>）</a:t>
            </a:r>
            <a:r>
              <a:rPr lang="ja-JP" altLang="en-US" sz="2200" dirty="0"/>
              <a:t>、</a:t>
            </a:r>
            <a:endParaRPr lang="en-US" altLang="ja-JP" sz="2200" dirty="0"/>
          </a:p>
          <a:p>
            <a:pPr marL="0" indent="0">
              <a:lnSpc>
                <a:spcPct val="90000"/>
              </a:lnSpc>
              <a:buNone/>
            </a:pPr>
            <a:r>
              <a:rPr lang="ja-JP" altLang="en-US" sz="2200" dirty="0"/>
              <a:t>　慶応義塾大学、青山学院大学、</a:t>
            </a:r>
            <a:endParaRPr lang="en-US" altLang="ja-JP" sz="2200" dirty="0"/>
          </a:p>
          <a:p>
            <a:pPr marL="0" indent="0">
              <a:lnSpc>
                <a:spcPct val="90000"/>
              </a:lnSpc>
              <a:buNone/>
            </a:pPr>
            <a:r>
              <a:rPr lang="ja-JP" altLang="en-US" sz="2200" dirty="0"/>
              <a:t>　上智大学、明治大学</a:t>
            </a:r>
            <a:endParaRPr lang="en-US" altLang="ja-JP" sz="2200" dirty="0"/>
          </a:p>
        </p:txBody>
      </p:sp>
      <p:pic>
        <p:nvPicPr>
          <p:cNvPr id="6" name="図 5" descr="人, ポーズをとっている, グループ, 壁 が含まれている画像&#10;&#10;自動的に生成された説明">
            <a:extLst>
              <a:ext uri="{FF2B5EF4-FFF2-40B4-BE49-F238E27FC236}">
                <a16:creationId xmlns:a16="http://schemas.microsoft.com/office/drawing/2014/main" xmlns="" id="{3F9B9452-A57C-43C6-86D1-A467D0CC68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5322" y="2406368"/>
            <a:ext cx="5935517" cy="394693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7481</TotalTime>
  <Words>84</Words>
  <Application>Microsoft Office PowerPoint</Application>
  <PresentationFormat>ユーザー設定</PresentationFormat>
  <Paragraphs>59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Office Theme</vt:lpstr>
      <vt:lpstr>スピーチセクション  前期活動報告</vt:lpstr>
      <vt:lpstr>前期活動内容</vt:lpstr>
      <vt:lpstr>ジョイント</vt:lpstr>
      <vt:lpstr>オープン大会通過</vt:lpstr>
      <vt:lpstr>三上杯争奪全日本大学生英語弁論大会</vt:lpstr>
      <vt:lpstr>スライド 6</vt:lpstr>
      <vt:lpstr>Piccadilly ~Take Us to the Unknown World~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ディスカッションセクション前期活動報告</dc:title>
  <dc:creator>向田 翔</dc:creator>
  <cp:lastModifiedBy>Kawai</cp:lastModifiedBy>
  <cp:revision>20</cp:revision>
  <dcterms:created xsi:type="dcterms:W3CDTF">2018-06-30T15:56:23Z</dcterms:created>
  <dcterms:modified xsi:type="dcterms:W3CDTF">2019-07-22T01:09:34Z</dcterms:modified>
</cp:coreProperties>
</file>