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MOV" ContentType="video/quicktime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5F26D-D215-42E3-B1E2-2B1D38B89882}" type="datetimeFigureOut">
              <a:rPr kumimoji="1" lang="ja-JP" altLang="en-US" smtClean="0"/>
              <a:pPr/>
              <a:t>2019/7/22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E471F757-1D5F-452E-956A-8EC295E3171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296968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5F26D-D215-42E3-B1E2-2B1D38B89882}" type="datetimeFigureOut">
              <a:rPr kumimoji="1" lang="ja-JP" altLang="en-US" smtClean="0"/>
              <a:pPr/>
              <a:t>2019/7/22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F757-1D5F-452E-956A-8EC295E3171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78280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5F26D-D215-42E3-B1E2-2B1D38B89882}" type="datetimeFigureOut">
              <a:rPr kumimoji="1" lang="ja-JP" altLang="en-US" smtClean="0"/>
              <a:pPr/>
              <a:t>2019/7/22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F757-1D5F-452E-956A-8EC295E3171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365696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5F26D-D215-42E3-B1E2-2B1D38B89882}" type="datetimeFigureOut">
              <a:rPr kumimoji="1" lang="ja-JP" altLang="en-US" smtClean="0"/>
              <a:pPr/>
              <a:t>2019/7/22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F757-1D5F-452E-956A-8EC295E3171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870905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0115F26D-D215-42E3-B1E2-2B1D38B89882}" type="datetimeFigureOut">
              <a:rPr kumimoji="1" lang="ja-JP" altLang="en-US" smtClean="0"/>
              <a:pPr/>
              <a:t>2019/7/22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kumimoji="1" lang="ja-JP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E471F757-1D5F-452E-956A-8EC295E3171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928037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5F26D-D215-42E3-B1E2-2B1D38B89882}" type="datetimeFigureOut">
              <a:rPr kumimoji="1" lang="ja-JP" altLang="en-US" smtClean="0"/>
              <a:pPr/>
              <a:t>2019/7/22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F757-1D5F-452E-956A-8EC295E3171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716238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5F26D-D215-42E3-B1E2-2B1D38B89882}" type="datetimeFigureOut">
              <a:rPr kumimoji="1" lang="ja-JP" altLang="en-US" smtClean="0"/>
              <a:pPr/>
              <a:t>2019/7/22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F757-1D5F-452E-956A-8EC295E3171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199166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5F26D-D215-42E3-B1E2-2B1D38B89882}" type="datetimeFigureOut">
              <a:rPr kumimoji="1" lang="ja-JP" altLang="en-US" smtClean="0"/>
              <a:pPr/>
              <a:t>2019/7/22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F757-1D5F-452E-956A-8EC295E3171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002768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5F26D-D215-42E3-B1E2-2B1D38B89882}" type="datetimeFigureOut">
              <a:rPr kumimoji="1" lang="ja-JP" altLang="en-US" smtClean="0"/>
              <a:pPr/>
              <a:t>2019/7/22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F757-1D5F-452E-956A-8EC295E3171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479038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5F26D-D215-42E3-B1E2-2B1D38B89882}" type="datetimeFigureOut">
              <a:rPr kumimoji="1" lang="ja-JP" altLang="en-US" smtClean="0"/>
              <a:pPr/>
              <a:t>2019/7/22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F757-1D5F-452E-956A-8EC295E3171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814117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5F26D-D215-42E3-B1E2-2B1D38B89882}" type="datetimeFigureOut">
              <a:rPr kumimoji="1" lang="ja-JP" altLang="en-US" smtClean="0"/>
              <a:pPr/>
              <a:t>2019/7/22</a:t>
            </a:fld>
            <a:endParaRPr kumimoji="1" lang="ja-JP" alt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F757-1D5F-452E-956A-8EC295E3171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4260215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0115F26D-D215-42E3-B1E2-2B1D38B89882}" type="datetimeFigureOut">
              <a:rPr kumimoji="1" lang="ja-JP" altLang="en-US" smtClean="0"/>
              <a:pPr/>
              <a:t>2019/7/22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E471F757-1D5F-452E-956A-8EC295E3171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639732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1.MOV"/><Relationship Id="rId2" Type="http://schemas.openxmlformats.org/officeDocument/2006/relationships/slideLayout" Target="../slideLayouts/slideLayout6.xml"/><Relationship Id="rId1" Type="http://schemas.openxmlformats.org/officeDocument/2006/relationships/video" Target="../media/media1.MOV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xmlns="" id="{13E2BAB6-0855-41A5-9B19-28F53609D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680" y="1807845"/>
            <a:ext cx="10515600" cy="1325563"/>
          </a:xfrm>
        </p:spPr>
        <p:txBody>
          <a:bodyPr>
            <a:normAutofit/>
          </a:bodyPr>
          <a:lstStyle/>
          <a:p>
            <a:r>
              <a:rPr kumimoji="1" lang="ja-JP" altLang="en-US" u="sng" dirty="0"/>
              <a:t>ディスカッションセクション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xmlns="" id="{113B2DC0-EE20-4D94-BB05-6C03A2BF667E}"/>
              </a:ext>
            </a:extLst>
          </p:cNvPr>
          <p:cNvSpPr txBox="1"/>
          <p:nvPr/>
        </p:nvSpPr>
        <p:spPr>
          <a:xfrm>
            <a:off x="995680" y="3429000"/>
            <a:ext cx="101600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u="sng" dirty="0"/>
              <a:t>前期活動報告</a:t>
            </a:r>
            <a:endParaRPr kumimoji="1" lang="en-US" altLang="ja-JP" sz="4400" u="sng" dirty="0"/>
          </a:p>
          <a:p>
            <a:endParaRPr kumimoji="1" lang="en-US" altLang="ja-JP" sz="1400" dirty="0"/>
          </a:p>
          <a:p>
            <a:r>
              <a:rPr kumimoji="1" lang="en-US" altLang="ja-JP" sz="2800" dirty="0"/>
              <a:t>2019</a:t>
            </a:r>
            <a:r>
              <a:rPr kumimoji="1" lang="ja-JP" altLang="en-US" sz="2800" dirty="0"/>
              <a:t>年度ディスカッションセクションチーフ　長田航</a:t>
            </a:r>
          </a:p>
        </p:txBody>
      </p:sp>
    </p:spTree>
    <p:extLst>
      <p:ext uri="{BB962C8B-B14F-4D97-AF65-F5344CB8AC3E}">
        <p14:creationId xmlns:p14="http://schemas.microsoft.com/office/powerpoint/2010/main" xmlns="" val="123079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2AFD9A2A-829F-46DA-88FD-5379B0D5A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本日の活動報告の流れ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xmlns="" id="{BD6FF98C-081F-48D9-A3E2-695FE1D2B052}"/>
              </a:ext>
            </a:extLst>
          </p:cNvPr>
          <p:cNvSpPr txBox="1"/>
          <p:nvPr/>
        </p:nvSpPr>
        <p:spPr>
          <a:xfrm>
            <a:off x="1143000" y="2695575"/>
            <a:ext cx="10058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１</a:t>
            </a:r>
            <a:r>
              <a:rPr kumimoji="1" lang="en-US" altLang="ja-JP" sz="2800" dirty="0"/>
              <a:t>.</a:t>
            </a:r>
            <a:r>
              <a:rPr kumimoji="1" lang="ja-JP" altLang="en-US" sz="2800" dirty="0"/>
              <a:t>　月ごとの活動報告</a:t>
            </a:r>
            <a:endParaRPr kumimoji="1" lang="en-US" altLang="ja-JP" sz="2800" dirty="0"/>
          </a:p>
          <a:p>
            <a:endParaRPr kumimoji="1" lang="en-US" altLang="ja-JP" sz="2800" dirty="0"/>
          </a:p>
          <a:p>
            <a:endParaRPr kumimoji="1" lang="en-US" altLang="ja-JP" sz="2800" dirty="0"/>
          </a:p>
          <a:p>
            <a:r>
              <a:rPr kumimoji="1" lang="ja-JP" altLang="en-US" sz="2800" dirty="0"/>
              <a:t>２</a:t>
            </a:r>
            <a:r>
              <a:rPr kumimoji="1" lang="en-US" altLang="ja-JP" sz="2800" dirty="0"/>
              <a:t>.</a:t>
            </a:r>
            <a:r>
              <a:rPr kumimoji="1" lang="ja-JP" altLang="en-US" sz="2800" dirty="0"/>
              <a:t>　春の大セミナー、</a:t>
            </a:r>
            <a:r>
              <a:rPr kumimoji="1" lang="en-US" altLang="ja-JP" sz="2800" dirty="0"/>
              <a:t>Assembly</a:t>
            </a:r>
            <a:r>
              <a:rPr kumimoji="1" lang="ja-JP" altLang="en-US" sz="2800" dirty="0"/>
              <a:t> </a:t>
            </a:r>
            <a:r>
              <a:rPr kumimoji="1" lang="en-US" altLang="ja-JP" sz="2800" dirty="0"/>
              <a:t>East2019</a:t>
            </a:r>
            <a:r>
              <a:rPr kumimoji="1" lang="ja-JP" altLang="en-US" sz="2800" dirty="0"/>
              <a:t>の活動報告</a:t>
            </a:r>
          </a:p>
        </p:txBody>
      </p:sp>
    </p:spTree>
    <p:extLst>
      <p:ext uri="{BB962C8B-B14F-4D97-AF65-F5344CB8AC3E}">
        <p14:creationId xmlns:p14="http://schemas.microsoft.com/office/powerpoint/2010/main" xmlns="" val="343038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690B84C5-0EF1-4369-BC0B-F61B84D56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１</a:t>
            </a:r>
            <a:r>
              <a:rPr kumimoji="1" lang="en-US" altLang="ja-JP" dirty="0"/>
              <a:t>.</a:t>
            </a:r>
            <a:r>
              <a:rPr lang="ja-JP" altLang="en-US" dirty="0"/>
              <a:t> </a:t>
            </a:r>
            <a:r>
              <a:rPr kumimoji="1" lang="ja-JP" altLang="en-US" dirty="0"/>
              <a:t>月ごとの活動報告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xmlns="" id="{67AE1E7B-674B-4F63-B458-91DE049F1FE2}"/>
              </a:ext>
            </a:extLst>
          </p:cNvPr>
          <p:cNvSpPr txBox="1"/>
          <p:nvPr/>
        </p:nvSpPr>
        <p:spPr>
          <a:xfrm>
            <a:off x="1190625" y="2352675"/>
            <a:ext cx="10058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3</a:t>
            </a:r>
            <a:r>
              <a:rPr kumimoji="1" lang="ja-JP" altLang="en-US" sz="2800" dirty="0"/>
              <a:t>月</a:t>
            </a:r>
            <a:r>
              <a:rPr kumimoji="1" lang="en-US" altLang="ja-JP" sz="2800" dirty="0"/>
              <a:t>16</a:t>
            </a:r>
            <a:r>
              <a:rPr kumimoji="1" lang="ja-JP" altLang="en-US" sz="2800" dirty="0"/>
              <a:t>日～</a:t>
            </a:r>
            <a:r>
              <a:rPr kumimoji="1" lang="en-US" altLang="ja-JP" sz="2800" dirty="0"/>
              <a:t>3</a:t>
            </a:r>
            <a:r>
              <a:rPr kumimoji="1" lang="ja-JP" altLang="en-US" sz="2800" dirty="0"/>
              <a:t>月</a:t>
            </a:r>
            <a:r>
              <a:rPr kumimoji="1" lang="en-US" altLang="ja-JP" sz="2800" dirty="0"/>
              <a:t>18</a:t>
            </a:r>
            <a:r>
              <a:rPr kumimoji="1" lang="ja-JP" altLang="en-US" sz="2800" dirty="0"/>
              <a:t>日　春の大セミナー</a:t>
            </a:r>
            <a:endParaRPr kumimoji="1" lang="en-US" altLang="ja-JP" sz="2800" dirty="0"/>
          </a:p>
          <a:p>
            <a:endParaRPr kumimoji="1" lang="en-US" altLang="ja-JP" sz="2800" dirty="0"/>
          </a:p>
          <a:p>
            <a:r>
              <a:rPr kumimoji="1" lang="en-US" altLang="ja-JP" sz="2800" dirty="0"/>
              <a:t>4</a:t>
            </a:r>
            <a:r>
              <a:rPr kumimoji="1" lang="ja-JP" altLang="en-US" sz="2800" dirty="0"/>
              <a:t>月</a:t>
            </a:r>
            <a:r>
              <a:rPr kumimoji="1" lang="en-US" altLang="ja-JP" sz="2800" dirty="0"/>
              <a:t>21</a:t>
            </a:r>
            <a:r>
              <a:rPr kumimoji="1" lang="ja-JP" altLang="en-US" sz="2800" dirty="0"/>
              <a:t>日　</a:t>
            </a:r>
            <a:r>
              <a:rPr kumimoji="1" lang="en-US" altLang="ja-JP" sz="2800" dirty="0"/>
              <a:t>Lively Speaking Discussion</a:t>
            </a:r>
          </a:p>
          <a:p>
            <a:endParaRPr kumimoji="1" lang="en-US" altLang="ja-JP" sz="2800" dirty="0"/>
          </a:p>
          <a:p>
            <a:r>
              <a:rPr kumimoji="1" lang="en-US" altLang="ja-JP" sz="2800" dirty="0"/>
              <a:t>5</a:t>
            </a:r>
            <a:r>
              <a:rPr kumimoji="1" lang="ja-JP" altLang="en-US" sz="2800" dirty="0"/>
              <a:t>月</a:t>
            </a:r>
            <a:r>
              <a:rPr kumimoji="1" lang="en-US" altLang="ja-JP" sz="2800" dirty="0"/>
              <a:t>2</a:t>
            </a:r>
            <a:r>
              <a:rPr kumimoji="1" lang="ja-JP" altLang="en-US" sz="2800" dirty="0"/>
              <a:t>日～</a:t>
            </a:r>
            <a:r>
              <a:rPr kumimoji="1" lang="en-US" altLang="ja-JP" sz="2800" dirty="0"/>
              <a:t>5</a:t>
            </a:r>
            <a:r>
              <a:rPr kumimoji="1" lang="ja-JP" altLang="en-US" sz="2800" dirty="0"/>
              <a:t>月</a:t>
            </a:r>
            <a:r>
              <a:rPr kumimoji="1" lang="en-US" altLang="ja-JP" sz="2800" dirty="0"/>
              <a:t>5</a:t>
            </a:r>
            <a:r>
              <a:rPr kumimoji="1" lang="ja-JP" altLang="en-US" sz="2800" dirty="0"/>
              <a:t>日　東京遠征</a:t>
            </a:r>
            <a:endParaRPr kumimoji="1" lang="en-US" altLang="ja-JP" sz="2800" dirty="0"/>
          </a:p>
          <a:p>
            <a:endParaRPr kumimoji="1" lang="en-US" altLang="ja-JP" sz="2800" dirty="0"/>
          </a:p>
          <a:p>
            <a:r>
              <a:rPr kumimoji="1" lang="en-US" altLang="ja-JP" sz="2800" dirty="0"/>
              <a:t>7</a:t>
            </a:r>
            <a:r>
              <a:rPr kumimoji="1" lang="ja-JP" altLang="en-US" sz="2800" dirty="0"/>
              <a:t>月</a:t>
            </a:r>
            <a:r>
              <a:rPr kumimoji="1" lang="en-US" altLang="ja-JP" sz="2800" dirty="0"/>
              <a:t>7</a:t>
            </a:r>
            <a:r>
              <a:rPr kumimoji="1" lang="ja-JP" altLang="en-US" sz="2800" dirty="0"/>
              <a:t>日　</a:t>
            </a:r>
            <a:r>
              <a:rPr kumimoji="1" lang="en-US" altLang="ja-JP" sz="2800" dirty="0"/>
              <a:t>Assembly</a:t>
            </a:r>
            <a:r>
              <a:rPr kumimoji="1" lang="ja-JP" altLang="en-US" sz="2800" dirty="0"/>
              <a:t> </a:t>
            </a:r>
            <a:r>
              <a:rPr kumimoji="1" lang="en-US" altLang="ja-JP" sz="2800" dirty="0"/>
              <a:t>East</a:t>
            </a:r>
          </a:p>
          <a:p>
            <a:endParaRPr kumimoji="1" lang="en-US" altLang="ja-JP" sz="2800" dirty="0"/>
          </a:p>
          <a:p>
            <a:r>
              <a:rPr kumimoji="1" lang="en-US" altLang="ja-JP" sz="2800" dirty="0"/>
              <a:t>7</a:t>
            </a:r>
            <a:r>
              <a:rPr kumimoji="1" lang="ja-JP" altLang="en-US" sz="2800" dirty="0"/>
              <a:t>月</a:t>
            </a:r>
            <a:r>
              <a:rPr kumimoji="1" lang="en-US" altLang="ja-JP" sz="2800" dirty="0"/>
              <a:t>14</a:t>
            </a:r>
            <a:r>
              <a:rPr kumimoji="1" lang="ja-JP" altLang="en-US" sz="2800" dirty="0"/>
              <a:t>日　</a:t>
            </a:r>
            <a:r>
              <a:rPr kumimoji="1" lang="en-US" altLang="ja-JP" sz="2800" dirty="0"/>
              <a:t> Assembly</a:t>
            </a:r>
            <a:r>
              <a:rPr kumimoji="1" lang="ja-JP" altLang="en-US" sz="2800" dirty="0"/>
              <a:t> </a:t>
            </a:r>
            <a:r>
              <a:rPr kumimoji="1" lang="en-US" altLang="ja-JP" sz="2800" dirty="0"/>
              <a:t>Final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330032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AB92B0FC-1370-4F4D-AC06-32C4A467F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2.</a:t>
            </a:r>
            <a:r>
              <a:rPr lang="ja-JP" altLang="en-US" dirty="0"/>
              <a:t> 春の大セミナー、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>Assembly</a:t>
            </a:r>
            <a:r>
              <a:rPr lang="ja-JP" altLang="en-US" dirty="0"/>
              <a:t> </a:t>
            </a:r>
            <a:r>
              <a:rPr lang="en-US" altLang="ja-JP" dirty="0"/>
              <a:t>East2019</a:t>
            </a:r>
            <a:r>
              <a:rPr lang="ja-JP" altLang="en-US" dirty="0"/>
              <a:t>の活動報告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xmlns="" id="{A8313C0C-FCF7-4A09-A2A6-7958F87F4751}"/>
              </a:ext>
            </a:extLst>
          </p:cNvPr>
          <p:cNvSpPr txBox="1"/>
          <p:nvPr/>
        </p:nvSpPr>
        <p:spPr>
          <a:xfrm>
            <a:off x="990600" y="2362200"/>
            <a:ext cx="991552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・春の大セミナー</a:t>
            </a:r>
            <a:endParaRPr kumimoji="1" lang="en-US" altLang="ja-JP" sz="2000" dirty="0"/>
          </a:p>
          <a:p>
            <a:r>
              <a:rPr kumimoji="1" lang="en-US" altLang="ja-JP" sz="2000" dirty="0"/>
              <a:t>3</a:t>
            </a:r>
            <a:r>
              <a:rPr kumimoji="1" lang="ja-JP" altLang="en-US" sz="2000" dirty="0"/>
              <a:t>年杉本、長田が</a:t>
            </a:r>
            <a:r>
              <a:rPr kumimoji="1" lang="en-US" altLang="ja-JP" sz="2000" dirty="0"/>
              <a:t>D</a:t>
            </a:r>
            <a:r>
              <a:rPr kumimoji="1" lang="ja-JP" altLang="en-US" sz="2000" dirty="0"/>
              <a:t>ランクを獲得</a:t>
            </a:r>
            <a:endParaRPr kumimoji="1" lang="en-US" altLang="ja-JP" sz="2000" dirty="0"/>
          </a:p>
          <a:p>
            <a:endParaRPr kumimoji="1" lang="en-US" altLang="ja-JP" sz="2000" dirty="0"/>
          </a:p>
          <a:p>
            <a:r>
              <a:rPr kumimoji="1" lang="en-US" altLang="ja-JP" sz="2000" dirty="0"/>
              <a:t>3</a:t>
            </a:r>
            <a:r>
              <a:rPr kumimoji="1" lang="ja-JP" altLang="en-US" sz="2000" dirty="0"/>
              <a:t>年松上が</a:t>
            </a:r>
            <a:r>
              <a:rPr kumimoji="1" lang="en-US" altLang="ja-JP" sz="2000" dirty="0"/>
              <a:t>D</a:t>
            </a:r>
            <a:r>
              <a:rPr kumimoji="1" lang="ja-JP" altLang="en-US" sz="2000" dirty="0"/>
              <a:t>⁻ランクを獲得</a:t>
            </a:r>
            <a:endParaRPr kumimoji="1" lang="en-US" altLang="ja-JP" sz="2000" dirty="0"/>
          </a:p>
          <a:p>
            <a:endParaRPr kumimoji="1" lang="en-US" altLang="ja-JP" sz="2000" dirty="0"/>
          </a:p>
          <a:p>
            <a:r>
              <a:rPr kumimoji="1" lang="ja-JP" altLang="en-US" sz="2000" dirty="0"/>
              <a:t>・</a:t>
            </a:r>
            <a:r>
              <a:rPr kumimoji="1" lang="en-US" altLang="ja-JP" sz="2000" dirty="0"/>
              <a:t>Assembly</a:t>
            </a:r>
            <a:r>
              <a:rPr kumimoji="1" lang="ja-JP" altLang="en-US" sz="2000" dirty="0"/>
              <a:t> </a:t>
            </a:r>
            <a:r>
              <a:rPr kumimoji="1" lang="en-US" altLang="ja-JP" sz="2000" dirty="0"/>
              <a:t>East</a:t>
            </a:r>
          </a:p>
          <a:p>
            <a:r>
              <a:rPr kumimoji="1" lang="en-US" altLang="ja-JP" sz="2000" dirty="0"/>
              <a:t>3</a:t>
            </a:r>
            <a:r>
              <a:rPr kumimoji="1" lang="ja-JP" altLang="en-US" sz="2000" dirty="0"/>
              <a:t>年杉本が甲</a:t>
            </a:r>
            <a:r>
              <a:rPr kumimoji="1" lang="en-US" altLang="ja-JP" sz="2000" dirty="0"/>
              <a:t>1</a:t>
            </a:r>
            <a:r>
              <a:rPr kumimoji="1" lang="ja-JP" altLang="en-US" sz="2000" dirty="0"/>
              <a:t>位を獲得</a:t>
            </a:r>
            <a:endParaRPr kumimoji="1" lang="en-US" altLang="ja-JP" sz="2000" dirty="0"/>
          </a:p>
          <a:p>
            <a:r>
              <a:rPr kumimoji="1" lang="en-US" altLang="ja-JP" sz="2000" dirty="0"/>
              <a:t>3</a:t>
            </a:r>
            <a:r>
              <a:rPr kumimoji="1" lang="ja-JP" altLang="en-US" sz="2000" dirty="0"/>
              <a:t>年長田が甲</a:t>
            </a:r>
            <a:r>
              <a:rPr kumimoji="1" lang="en-US" altLang="ja-JP" sz="2000" dirty="0"/>
              <a:t>2</a:t>
            </a:r>
            <a:r>
              <a:rPr kumimoji="1" lang="ja-JP" altLang="en-US" sz="2000" dirty="0"/>
              <a:t>位を獲得</a:t>
            </a:r>
            <a:endParaRPr kumimoji="1" lang="en-US" altLang="ja-JP" sz="2000" dirty="0"/>
          </a:p>
          <a:p>
            <a:r>
              <a:rPr kumimoji="1" lang="en-US" altLang="ja-JP" sz="2000" dirty="0"/>
              <a:t>3</a:t>
            </a:r>
            <a:r>
              <a:rPr kumimoji="1" lang="ja-JP" altLang="en-US" sz="2000" dirty="0"/>
              <a:t>年松上が甲</a:t>
            </a:r>
            <a:r>
              <a:rPr kumimoji="1" lang="en-US" altLang="ja-JP" sz="2000" dirty="0"/>
              <a:t>3</a:t>
            </a:r>
            <a:r>
              <a:rPr kumimoji="1" lang="ja-JP" altLang="en-US" sz="2000" dirty="0"/>
              <a:t>位を獲得</a:t>
            </a:r>
            <a:endParaRPr kumimoji="1" lang="en-US" altLang="ja-JP" sz="2000" dirty="0"/>
          </a:p>
          <a:p>
            <a:endParaRPr kumimoji="1" lang="en-US" altLang="ja-JP" sz="2000" dirty="0"/>
          </a:p>
          <a:p>
            <a:r>
              <a:rPr kumimoji="1" lang="en-US" altLang="ja-JP" sz="2000" dirty="0"/>
              <a:t>3</a:t>
            </a:r>
            <a:r>
              <a:rPr kumimoji="1" lang="ja-JP" altLang="en-US" sz="2000" dirty="0"/>
              <a:t>年森、</a:t>
            </a:r>
            <a:r>
              <a:rPr kumimoji="1" lang="en-US" altLang="ja-JP" sz="2000" dirty="0"/>
              <a:t>2</a:t>
            </a:r>
            <a:r>
              <a:rPr kumimoji="1" lang="ja-JP" altLang="en-US" sz="2000" dirty="0"/>
              <a:t>年中山、荒舘が乙一を獲得</a:t>
            </a:r>
            <a:endParaRPr kumimoji="1" lang="en-US" altLang="ja-JP" sz="2000" dirty="0"/>
          </a:p>
          <a:p>
            <a:endParaRPr kumimoji="1" lang="en-US" altLang="ja-JP" dirty="0"/>
          </a:p>
        </p:txBody>
      </p:sp>
      <p:pic>
        <p:nvPicPr>
          <p:cNvPr id="4" name="IMG_6615">
            <a:hlinkClick r:id="" action="ppaction://media"/>
            <a:extLst>
              <a:ext uri="{FF2B5EF4-FFF2-40B4-BE49-F238E27FC236}">
                <a16:creationId xmlns:a16="http://schemas.microsoft.com/office/drawing/2014/main" xmlns="" id="{43E8018C-197E-44FC-AA8D-38C6A66D1404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347756" y="2009784"/>
            <a:ext cx="5930441" cy="436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841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6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DAEE5D82-D0A3-48BE-B132-0CC7B1607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Assembly</a:t>
            </a:r>
            <a:r>
              <a:rPr lang="ja-JP" altLang="en-US" dirty="0"/>
              <a:t> </a:t>
            </a:r>
            <a:r>
              <a:rPr lang="en-US" altLang="ja-JP" dirty="0"/>
              <a:t>Final 2019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xmlns="" id="{DDA9E9D2-E5A8-46BE-AEF6-CBA2CA6FCB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8250" y="2093976"/>
            <a:ext cx="6607394" cy="4399311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xmlns="" id="{67524EB6-CCC4-44F2-8804-6EAC5BEE3B64}"/>
              </a:ext>
            </a:extLst>
          </p:cNvPr>
          <p:cNvSpPr txBox="1"/>
          <p:nvPr/>
        </p:nvSpPr>
        <p:spPr>
          <a:xfrm>
            <a:off x="800100" y="2324099"/>
            <a:ext cx="39147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/>
              <a:t>杉本が出場</a:t>
            </a:r>
            <a:endParaRPr kumimoji="1" lang="en-US" altLang="ja-JP" sz="5400" dirty="0"/>
          </a:p>
          <a:p>
            <a:endParaRPr kumimoji="1" lang="en-US" altLang="ja-JP" sz="5400" dirty="0"/>
          </a:p>
          <a:p>
            <a:r>
              <a:rPr kumimoji="1" lang="en-US" altLang="ja-JP" sz="5400" dirty="0"/>
              <a:t>3</a:t>
            </a:r>
            <a:r>
              <a:rPr kumimoji="1" lang="ja-JP" altLang="en-US" sz="5400" dirty="0"/>
              <a:t>位を獲得</a:t>
            </a:r>
          </a:p>
        </p:txBody>
      </p:sp>
    </p:spTree>
    <p:extLst>
      <p:ext uri="{BB962C8B-B14F-4D97-AF65-F5344CB8AC3E}">
        <p14:creationId xmlns:p14="http://schemas.microsoft.com/office/powerpoint/2010/main" xmlns="" val="1449561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版活字">
  <a:themeElements>
    <a:clrScheme name="木版活字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版活字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版活字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TM03090434[[fn=木版活字]]</Template>
  <TotalTime>107</TotalTime>
  <Words>114</Words>
  <Application>Microsoft Office PowerPoint</Application>
  <PresentationFormat>ユーザー設定</PresentationFormat>
  <Paragraphs>35</Paragraphs>
  <Slides>5</Slides>
  <Notes>0</Notes>
  <HiddenSlides>0</HiddenSlides>
  <MMClips>1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6" baseType="lpstr">
      <vt:lpstr>木版活字</vt:lpstr>
      <vt:lpstr>ディスカッションセクション</vt:lpstr>
      <vt:lpstr>本日の活動報告の流れ</vt:lpstr>
      <vt:lpstr>１. 月ごとの活動報告</vt:lpstr>
      <vt:lpstr>2. 春の大セミナー、 Assembly East2019の活動報告</vt:lpstr>
      <vt:lpstr>Assembly Final 2019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ディスカッションセクション</dc:title>
  <dc:creator>航 長田</dc:creator>
  <cp:lastModifiedBy>Kawai</cp:lastModifiedBy>
  <cp:revision>5</cp:revision>
  <dcterms:created xsi:type="dcterms:W3CDTF">2019-07-18T07:52:09Z</dcterms:created>
  <dcterms:modified xsi:type="dcterms:W3CDTF">2019-07-22T01:08:16Z</dcterms:modified>
</cp:coreProperties>
</file>