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C54F95B-9829-44E9-97C5-360792E0F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A1F5E7A1-DD39-44E4-A6EE-C78B1B6D4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6D0139C-B377-4E84-8090-13A60769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778C576-9AB0-4B55-A64A-3EF93B62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0431745-204B-4780-9006-6CACE73C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894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4C719D3-7C41-48B4-9C6E-F4A4FD85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4E385CD-64F7-4E0D-9965-A261B35CE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1B9F836-0461-4957-BCD7-192A47FF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02B16C4-E7F1-43A3-BFBD-BB4CE5B9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81E655E-6AC3-411D-8BAA-2D401A24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7741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82328E84-5F33-4E54-835B-A0C6480E2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678FD03-6CBC-4661-97F2-9328EE1D0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82F6DF9-5605-49A0-B473-D783CAE3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61E5719-FD8F-411C-86E5-D7D37281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A7C2695-9643-4003-BA0B-58C959D9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035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C25D7A3-F93B-4A91-898E-763BE140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96B0FAD-2024-4CE9-87C7-F60F91533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C403519-B1CF-4120-B97A-47CEF4F7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5D03F11-B31C-4B12-9621-2501DF94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21339A1-F6C4-4A52-AE63-C7E0ACB2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7800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36CB6E-0D6C-45F9-96CF-ADB2A36D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B108C8F-96E9-426D-A247-4B68661FB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6A72A85-3996-49E9-B6E2-5FF1C879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0A4FB4F-2790-447A-AE91-3365E786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C837CFA-D4EC-4A71-B93E-40F1309B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263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746F65C-23EE-4F45-9A97-36566D49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105FA3E-859C-404E-A4EF-1977DF715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343A80C8-CF40-426A-A526-3F9FEAC6B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6FF940D-3F00-4D48-954F-99D92633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0ED877E-AD19-42F3-808D-D6DC30A9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6390B68-AA46-46A6-B271-CE3FA75E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4427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E8D2069-6167-4D49-9DCE-BF7FB2CE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707D4DD-228A-4010-8B67-012130F02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01D45DE-4FDC-4F42-AF7D-C7FDA39D5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6AB76B73-6154-4DB6-82CB-7BB4A9B85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0DC009A2-C593-4406-9660-637EF9C9C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C1E5F9D1-50ED-41B8-98FA-DD0CA94A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7EF45E4E-A99B-4923-AB6A-9A747A53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9C20446D-1C1B-4DA0-880B-D4B41B71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8076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AE57A77-AE35-4394-8002-66839864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F430D0E1-8651-4DDC-8D68-28DA59CE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1A52A29F-F6CB-41DB-9B24-C107A9C72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E81D66D1-FF83-4A38-B1EB-D7A55732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2411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66BE9A62-EA1B-4F1B-A29B-A30171AE9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4B17DF6-1FA5-4A61-BF02-3126D51A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A963B6D-0BDF-41FA-85D2-EF01ED63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217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D652783-CDBF-4A66-BF31-B5B33BFD8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A54D7EC-68A5-44F1-B28E-58DC2CBF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FBED7E1-DC2F-42FD-AE28-CD03CAD5F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14C910A-4DF3-47FA-BED4-20FD0BFD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B171750-0925-46EE-8DB4-6F4F7B27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5EDA807A-6D20-427F-A8D6-42FCF01D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072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D7226CE-1371-4838-AD8F-05711281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10DA8C96-1894-4B76-89DE-0FD9D982B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0E98556-5863-4162-B3FB-20BD7D9CA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6CDEFEA-C58A-4F0D-BEFB-AA6CD5B1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5D0AB3F-FA59-446C-9D06-02D820E9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70A73F0-9D8D-4473-A9E5-17322852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3838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97946C16-FF92-4017-B721-6BA4AADA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84C3100-27E0-49CA-ACEB-4F118D43C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9F0E2B8-1F41-4B54-8416-49D99393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E0FE-4588-43F6-8BF0-F1355BD4DEA8}" type="datetimeFigureOut">
              <a:rPr kumimoji="1" lang="ja-JP" altLang="en-US" smtClean="0"/>
              <a:pPr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4D794DE-55D8-417A-9AF2-A25936EBA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7950E96-6D52-4CBA-A0EC-61BC02565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2854-F527-4DC6-8258-67AFFDBA17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5017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6C6E6F4-2B55-49E4-AEEB-A97351E94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ディベートセクション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前期活動報告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3DB2A173-8D63-40B6-A897-7FD14136E6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2019/07/19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29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9734AA6-7BC7-40F8-8EB9-067EAE029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2019</a:t>
            </a:r>
            <a:r>
              <a:rPr kumimoji="1" lang="ja-JP" altLang="en-US" dirty="0"/>
              <a:t>年度 前期活動報告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A6B9CD6-29EC-46E5-8220-022B8AE9D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ja-JP" altLang="en-US" dirty="0"/>
              <a:t>大会に出場</a:t>
            </a:r>
            <a:endParaRPr kumimoji="1" lang="en-US" altLang="ja-JP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ja-JP" altLang="en-US" dirty="0"/>
              <a:t>大会を運営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983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C16FEB0-73C0-4EAD-A212-ADC0E2D3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出場大会 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A318AEB-D032-41CC-81DF-DBBC72379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3200" dirty="0"/>
              <a:t>Resolution: JP should introduce compulsory voting</a:t>
            </a:r>
            <a:r>
              <a:rPr lang="ja-JP" altLang="en-US" sz="3200" dirty="0"/>
              <a:t> 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                   in</a:t>
            </a:r>
            <a:r>
              <a:rPr lang="ja-JP" altLang="en-US" sz="3200" dirty="0"/>
              <a:t> </a:t>
            </a:r>
            <a:r>
              <a:rPr lang="en-US" altLang="ja-JP" sz="3200" dirty="0"/>
              <a:t>national elections.</a:t>
            </a:r>
          </a:p>
          <a:p>
            <a:pPr marL="0" indent="0">
              <a:lnSpc>
                <a:spcPct val="100000"/>
              </a:lnSpc>
              <a:buNone/>
            </a:pPr>
            <a:endParaRPr kumimoji="1"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dirty="0"/>
              <a:t>２</a:t>
            </a:r>
            <a:r>
              <a:rPr kumimoji="1" lang="ja-JP" altLang="en-US" dirty="0"/>
              <a:t>月　</a:t>
            </a:r>
            <a:r>
              <a:rPr kumimoji="1" lang="en-US" altLang="ja-JP" dirty="0"/>
              <a:t>NAFA</a:t>
            </a:r>
            <a:r>
              <a:rPr kumimoji="1" lang="ja-JP" altLang="en-US" dirty="0"/>
              <a:t>教育リーグ</a:t>
            </a:r>
            <a:r>
              <a:rPr kumimoji="1" lang="en-US" altLang="ja-JP" dirty="0"/>
              <a:t>(</a:t>
            </a:r>
            <a:r>
              <a:rPr kumimoji="1" lang="ja-JP" altLang="en-US" dirty="0"/>
              <a:t>田中</a:t>
            </a:r>
            <a:r>
              <a:rPr kumimoji="1" lang="en-US" altLang="ja-JP" dirty="0"/>
              <a:t>)…2</a:t>
            </a:r>
            <a:r>
              <a:rPr kumimoji="1" lang="ja-JP" altLang="en-US" dirty="0"/>
              <a:t>年生大会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３月　春の二人制ディベート</a:t>
            </a:r>
            <a:r>
              <a:rPr lang="en-US" altLang="ja-JP" dirty="0"/>
              <a:t>(</a:t>
            </a:r>
            <a:r>
              <a:rPr lang="ja-JP" altLang="en-US" dirty="0"/>
              <a:t>岩本</a:t>
            </a:r>
            <a:r>
              <a:rPr lang="en-US" altLang="ja-JP" dirty="0"/>
              <a:t>)…</a:t>
            </a:r>
            <a:r>
              <a:rPr lang="ja-JP" altLang="en-US" dirty="0"/>
              <a:t>上級生大会</a:t>
            </a:r>
            <a:endParaRPr kumimoji="1" lang="ja-JP" altLang="en-US" dirty="0"/>
          </a:p>
        </p:txBody>
      </p:sp>
      <p:pic>
        <p:nvPicPr>
          <p:cNvPr id="5" name="図 4" descr="人, 衣類, 立っている, 女性 が含まれている画像&#10;&#10;自動的に生成された説明">
            <a:extLst>
              <a:ext uri="{FF2B5EF4-FFF2-40B4-BE49-F238E27FC236}">
                <a16:creationId xmlns:a16="http://schemas.microsoft.com/office/drawing/2014/main" xmlns="" id="{29E53DC9-3709-4CBE-815B-B7DF7B2C30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9525" y="2650153"/>
            <a:ext cx="2425447" cy="3235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5137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19C8DEF-0E19-4E67-81A1-07CA95C54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kumimoji="1" lang="ja-JP" altLang="en-US" dirty="0"/>
              <a:t>４月　</a:t>
            </a:r>
            <a:r>
              <a:rPr kumimoji="1" lang="en-US" altLang="ja-JP" dirty="0"/>
              <a:t>AYAME(</a:t>
            </a:r>
            <a:r>
              <a:rPr kumimoji="1" lang="ja-JP" altLang="en-US" dirty="0"/>
              <a:t>田中</a:t>
            </a:r>
            <a:r>
              <a:rPr kumimoji="1" lang="en-US" altLang="ja-JP" dirty="0"/>
              <a:t>)…</a:t>
            </a:r>
            <a:r>
              <a:rPr kumimoji="1" lang="ja-JP" altLang="en-US" dirty="0"/>
              <a:t>２年生大会</a:t>
            </a:r>
            <a:endParaRPr kumimoji="1" lang="en-US" altLang="ja-JP" dirty="0"/>
          </a:p>
          <a:p>
            <a:pPr marL="1371600" lvl="3" indent="0">
              <a:buNone/>
            </a:pPr>
            <a:r>
              <a:rPr kumimoji="1" lang="ja-JP" altLang="en-US" sz="2800" dirty="0"/>
              <a:t>岩本、榎本が運営主催側</a:t>
            </a:r>
            <a:endParaRPr kumimoji="1" lang="en-US" altLang="ja-JP" sz="2800" dirty="0"/>
          </a:p>
          <a:p>
            <a:pPr marL="1371600" lvl="3" indent="0">
              <a:buNone/>
            </a:pPr>
            <a:endParaRPr lang="en-US" altLang="ja-JP" sz="2800" dirty="0"/>
          </a:p>
          <a:p>
            <a:pPr marL="1371600" lvl="3" indent="0">
              <a:buNone/>
            </a:pPr>
            <a:r>
              <a:rPr kumimoji="1" lang="en-US" altLang="ja-JP" sz="2800" dirty="0"/>
              <a:t>JNDT(</a:t>
            </a:r>
            <a:r>
              <a:rPr kumimoji="1" lang="ja-JP" altLang="en-US" sz="2800" dirty="0"/>
              <a:t>榎本、岩本</a:t>
            </a:r>
            <a:r>
              <a:rPr kumimoji="1" lang="en-US" altLang="ja-JP" sz="2800" dirty="0"/>
              <a:t>)…</a:t>
            </a:r>
            <a:r>
              <a:rPr kumimoji="1" lang="ja-JP" altLang="en-US" sz="2800" dirty="0"/>
              <a:t>上級生大会</a:t>
            </a:r>
          </a:p>
        </p:txBody>
      </p:sp>
      <p:pic>
        <p:nvPicPr>
          <p:cNvPr id="5" name="図 4" descr="人, スーツ, 衣類 が含まれている画像&#10;&#10;自動的に生成された説明">
            <a:extLst>
              <a:ext uri="{FF2B5EF4-FFF2-40B4-BE49-F238E27FC236}">
                <a16:creationId xmlns:a16="http://schemas.microsoft.com/office/drawing/2014/main" xmlns="" id="{92C609E2-CEDA-4727-A818-D481AA89FB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3810" y="365125"/>
            <a:ext cx="3020533" cy="4029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図 6" descr="人, 建物, 屋外 が含まれている画像&#10;&#10;自動的に生成された説明">
            <a:extLst>
              <a:ext uri="{FF2B5EF4-FFF2-40B4-BE49-F238E27FC236}">
                <a16:creationId xmlns:a16="http://schemas.microsoft.com/office/drawing/2014/main" xmlns="" id="{D33AEBE4-93A5-4F3D-9912-F7A6D057EB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700" y="4206031"/>
            <a:ext cx="3742305" cy="2105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図 8" descr="人, スーツ, 衣類, ポーズをとっている が含まれている画像&#10;&#10;自動的に生成された説明">
            <a:extLst>
              <a:ext uri="{FF2B5EF4-FFF2-40B4-BE49-F238E27FC236}">
                <a16:creationId xmlns:a16="http://schemas.microsoft.com/office/drawing/2014/main" xmlns="" id="{6D80279F-5DE9-4451-A09D-BB32647AC3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9806" y="3808838"/>
            <a:ext cx="3742305" cy="2805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4920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593E5A6-7E98-419C-9DD9-0CA7F22F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ja-JP" altLang="en-US" dirty="0"/>
              <a:t>６月　</a:t>
            </a:r>
            <a:r>
              <a:rPr lang="en-US" altLang="ja-JP" dirty="0"/>
              <a:t>SEED…</a:t>
            </a:r>
            <a:r>
              <a:rPr lang="ja-JP" altLang="en-US" dirty="0"/>
              <a:t>２年生大会</a:t>
            </a:r>
            <a:endParaRPr lang="en-US" altLang="ja-JP" dirty="0"/>
          </a:p>
          <a:p>
            <a:pPr marL="1371600" lvl="3" indent="0">
              <a:buNone/>
            </a:pPr>
            <a:r>
              <a:rPr kumimoji="1" lang="ja-JP" altLang="en-US" sz="2800" dirty="0"/>
              <a:t>榎本、岩本が運営主催側として参加</a:t>
            </a:r>
            <a:endParaRPr kumimoji="1" lang="en-US" altLang="ja-JP" sz="2800" dirty="0"/>
          </a:p>
          <a:p>
            <a:pPr marL="1371600" lvl="3" indent="0">
              <a:buNone/>
            </a:pPr>
            <a:endParaRPr lang="en-US" altLang="ja-JP" sz="2800" dirty="0"/>
          </a:p>
          <a:p>
            <a:pPr marL="1371600" lvl="3" indent="0">
              <a:buNone/>
            </a:pPr>
            <a:r>
              <a:rPr kumimoji="1" lang="ja-JP" altLang="en-US" sz="2800" dirty="0"/>
              <a:t>みちのく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榎本</a:t>
            </a:r>
            <a:r>
              <a:rPr kumimoji="1" lang="en-US" altLang="ja-JP" sz="2800" dirty="0"/>
              <a:t>)…</a:t>
            </a:r>
            <a:r>
              <a:rPr kumimoji="1" lang="ja-JP" altLang="en-US" sz="2800" dirty="0"/>
              <a:t>上級生大会</a:t>
            </a:r>
            <a:endParaRPr kumimoji="1" lang="en-US" altLang="ja-JP" sz="2800" dirty="0"/>
          </a:p>
          <a:p>
            <a:pPr marL="1371600" lvl="3" indent="0">
              <a:buNone/>
            </a:pPr>
            <a:endParaRPr lang="en-US" altLang="ja-JP" sz="2800" dirty="0"/>
          </a:p>
          <a:p>
            <a:pPr marL="1371600" lvl="3" indent="0">
              <a:buNone/>
            </a:pPr>
            <a:r>
              <a:rPr kumimoji="1" lang="en-US" altLang="ja-JP" sz="2800" dirty="0"/>
              <a:t>FJDL(</a:t>
            </a:r>
            <a:r>
              <a:rPr kumimoji="1" lang="ja-JP" altLang="en-US" sz="2800" dirty="0"/>
              <a:t>齋藤、酒井、吉澤、櫻木</a:t>
            </a:r>
            <a:r>
              <a:rPr kumimoji="1" lang="en-US" altLang="ja-JP" sz="2800" dirty="0"/>
              <a:t>)…</a:t>
            </a:r>
            <a:r>
              <a:rPr kumimoji="1" lang="ja-JP" altLang="en-US" sz="2800" dirty="0"/>
              <a:t>１年生大会</a:t>
            </a:r>
          </a:p>
        </p:txBody>
      </p:sp>
      <p:pic>
        <p:nvPicPr>
          <p:cNvPr id="5" name="図 4" descr="スーツ, 人, 衣類, 男性 が含まれている画像&#10;&#10;自動的に生成された説明">
            <a:extLst>
              <a:ext uri="{FF2B5EF4-FFF2-40B4-BE49-F238E27FC236}">
                <a16:creationId xmlns:a16="http://schemas.microsoft.com/office/drawing/2014/main" xmlns="" id="{4951DF77-340C-450C-B9FD-D53B324E3E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1340" y="425945"/>
            <a:ext cx="2251275" cy="3003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図 6" descr="人, 屋外, 木, 保持している が含まれている画像&#10;&#10;自動的に生成された説明">
            <a:extLst>
              <a:ext uri="{FF2B5EF4-FFF2-40B4-BE49-F238E27FC236}">
                <a16:creationId xmlns:a16="http://schemas.microsoft.com/office/drawing/2014/main" xmlns="" id="{ACEACF8F-AE51-4542-AA60-32D0D67E3D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9765" y="4134305"/>
            <a:ext cx="3146179" cy="2358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6092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ユーザー設定</PresentationFormat>
  <Paragraphs>21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ディベートセクション 前期活動報告</vt:lpstr>
      <vt:lpstr>2019年度 前期活動報告</vt:lpstr>
      <vt:lpstr>出場大会 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ディベートセクション 前期活動報告</dc:title>
  <dc:creator>榎本温子</dc:creator>
  <cp:lastModifiedBy>Kawai</cp:lastModifiedBy>
  <cp:revision>5</cp:revision>
  <dcterms:created xsi:type="dcterms:W3CDTF">2019-07-17T05:06:24Z</dcterms:created>
  <dcterms:modified xsi:type="dcterms:W3CDTF">2019-07-22T01:07:40Z</dcterms:modified>
</cp:coreProperties>
</file>