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383C7-13F5-457B-BDC2-83E8CA058FC9}" v="37" dt="2019-07-18T12:12:40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6226E00-C052-4CA0-B6D1-B6BDDE4BD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E3C10BC1-1E65-4D9C-9FCB-6EA697EC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02CEDCF-D5CA-44A6-A9E0-8E0B895B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6417512-BC85-4C9B-B037-5B50F3AB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FC2A3B2-674C-456A-A045-AF2267B4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054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24FD82-F4B1-41C1-8073-D13222E8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590F0352-C4EC-4A21-A237-6F6FBFAFC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B0A2DF1-BF4E-4460-ABE3-52B0650C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CD81208-3A30-45E1-A0BB-2B962039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446D615-9C4F-448A-8B59-B0BFD5B4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0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044A2689-0279-4793-8BD0-95E77CCD8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885411A7-5E77-4CDB-AF05-6A3B0D09C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821A0E5-1D0A-45F9-ADE0-EB1F5693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84F80CB-60F0-4C7C-B25F-A26E60A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691268B-51F1-4E9A-B8F8-3C62C7EE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346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0085FB8-43F7-493D-850E-E9CBB0C7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2846E23-05FE-459D-A3A0-D07D47186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229A2E9-2251-4D14-8B7B-69B92C94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3BFF93B-6FFA-4AAB-83F1-865402B6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713FB86-F107-4B3E-8FAD-1CD282E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56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79E6E43-06E9-4A53-951B-00B8A721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4AFA328-9869-4E8C-86F1-DC8AA8FE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D08E36B-CB96-4F7D-8B7C-AFC6898D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E593458-D4D6-4174-A564-474D52A1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5D9F5BB-BE1A-4B27-BF7F-C9C87DCD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76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3293DE6-006E-41D4-A12B-F08D52A2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BDA8375-804C-4A30-959A-811FC900A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0E8A301-A36B-4641-818C-A1BE21110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5065B6C5-503E-4682-ACED-F411C668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6D7F8B16-0BF8-4A8D-8A45-4AFAC43E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5CF3615-30C4-4661-84A0-D2E8D125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586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E8E422D-79A1-43DE-B0CF-CDA7B18F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7A2F7C4-FE6F-41E8-889E-0F33CAA7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CABB97DD-CF4A-418D-A008-900672514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BB4142E7-4121-4093-BD91-FCB7C100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67D98417-C727-49D6-B5C6-51285CD65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25420D3B-2D09-4630-9747-9EED73C3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E86B5194-A42A-4126-A01F-D9FF70A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6B06446A-D1A8-48E8-9F3A-579CE4D8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284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B97601C-3BA9-487B-A20D-47A68786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A76B509E-DCB3-4DE2-851E-186C78B5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D16EC0CB-28B3-4FB1-B355-F3FBF5C6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29C4C16E-FB10-4452-ACB4-7F256FA3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8206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EBD80884-30EA-4F86-BF7D-62BCB2E2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E2C107A7-CC80-4F0C-8619-A8BC41EE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9FFDB8F-5D31-49FF-BE54-1AF17EAB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2292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35C9928-0781-44A7-AEBA-2A3BEDBE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82B6893-ABF7-4E82-8DA1-004F9955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D93C2C4F-6855-4CF7-8A88-5985F717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366056C4-AA32-45BF-B750-269725B9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A8BDE2FC-43C4-44AB-BAB7-11157EF0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0AD78123-758B-470B-8E46-C9AA410A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353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341EC00-80F7-4F73-84B9-325070CA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430F5100-CE0B-443E-8D5E-AA546081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28E5B527-DC91-401F-BB7C-A87AD102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C7D1A71D-6722-4E02-BCB8-BBF9DF90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5B2552F4-8D1A-4489-A669-B19B79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6B6508B7-4F7E-4927-ADE0-06C82402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29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C959CF6-A7A7-4480-9CE8-AAA5E662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023BCE92-EECC-453A-82F9-132DBFEB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820CA5E-E5AB-4983-BB24-78995FE23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C831-8FDD-4391-9726-FA804DEA541D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AB71CB4-8B9B-4B46-B0A8-F185DC309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4C33D49-1DC0-408E-84CC-BDFC4B53C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D2F4-F4E5-40DA-91F5-470B2B7B7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370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old-golden-background-holiday-313346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5BC07A4-B3A9-4A00-ACB4-67D6D30D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kumimoji="1" lang="ja-JP" altLang="en-US" dirty="0"/>
              <a:t>前期活動報告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82C84312-9B7E-46B2-AD40-0DE616FD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3259751" cy="1264587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sz="2000" dirty="0"/>
              <a:t>２０１９</a:t>
            </a:r>
            <a:r>
              <a:rPr lang="ja-JP" altLang="en-US" sz="2000" dirty="0"/>
              <a:t>年度</a:t>
            </a:r>
            <a:endParaRPr lang="en-US" altLang="ja-JP" sz="2000" dirty="0"/>
          </a:p>
          <a:p>
            <a:pPr algn="l"/>
            <a:r>
              <a:rPr kumimoji="1" lang="ja-JP" altLang="en-US" sz="2000" dirty="0"/>
              <a:t>ドラマセクションチーフ　石田　裕輔</a:t>
            </a:r>
          </a:p>
        </p:txBody>
      </p:sp>
      <p:pic>
        <p:nvPicPr>
          <p:cNvPr id="5" name="図 4" descr="人, 室内, 壁, 男性 が含まれている画像&#10;&#10;自動的に生成された説明">
            <a:extLst>
              <a:ext uri="{FF2B5EF4-FFF2-40B4-BE49-F238E27FC236}">
                <a16:creationId xmlns:a16="http://schemas.microsoft.com/office/drawing/2014/main" xmlns="" id="{12F0A53A-286F-4366-A0ED-54FD7984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96" b="20037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291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99CB3C4-CFC3-4CE5-B545-1BA7005F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kumimoji="1" lang="ja-JP" altLang="en-US" dirty="0"/>
              <a:t>前期</a:t>
            </a:r>
            <a:r>
              <a:rPr lang="ja-JP" altLang="en-US" dirty="0"/>
              <a:t>活動内容</a:t>
            </a:r>
            <a:endParaRPr kumimoji="1" lang="ja-JP" altLang="en-US" dirty="0"/>
          </a:p>
        </p:txBody>
      </p:sp>
      <p:pic>
        <p:nvPicPr>
          <p:cNvPr id="7" name="図 6" descr="人, 屋外, 座っている が含まれている画像&#10;&#10;自動的に生成された説明">
            <a:extLst>
              <a:ext uri="{FF2B5EF4-FFF2-40B4-BE49-F238E27FC236}">
                <a16:creationId xmlns:a16="http://schemas.microsoft.com/office/drawing/2014/main" xmlns="" id="{1A7C7672-3C2F-41B6-A7A8-F9377B389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E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98E2E30-911E-4E3D-B49D-ADF7FD77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春セミ　</a:t>
            </a:r>
            <a:r>
              <a:rPr kumimoji="1" lang="en-US" altLang="ja-JP" sz="2000"/>
              <a:t>3/</a:t>
            </a:r>
            <a:r>
              <a:rPr kumimoji="1" lang="ja-JP" altLang="en-US" sz="2000"/>
              <a:t>４～</a:t>
            </a:r>
            <a:r>
              <a:rPr kumimoji="1" lang="en-US" altLang="ja-JP" sz="2000"/>
              <a:t>3/</a:t>
            </a:r>
            <a:r>
              <a:rPr kumimoji="1" lang="ja-JP" altLang="en-US" sz="2000"/>
              <a:t>７　　＠武蔵大学</a:t>
            </a:r>
            <a:endParaRPr kumimoji="1" lang="en-US" altLang="ja-JP" sz="2000"/>
          </a:p>
          <a:p>
            <a:endParaRPr lang="en-US" altLang="ja-JP" sz="2000"/>
          </a:p>
          <a:p>
            <a:r>
              <a:rPr kumimoji="1" lang="ja-JP" altLang="en-US" sz="2000"/>
              <a:t>春公演「</a:t>
            </a:r>
            <a:r>
              <a:rPr kumimoji="1" lang="en-US" altLang="ja-JP" sz="2000"/>
              <a:t>Alive</a:t>
            </a:r>
            <a:r>
              <a:rPr kumimoji="1" lang="ja-JP" altLang="en-US" sz="2000"/>
              <a:t>」　＠和泉キャンパスアトリエ</a:t>
            </a:r>
            <a:endParaRPr kumimoji="1" lang="en-US" altLang="ja-JP" sz="2000"/>
          </a:p>
          <a:p>
            <a:endParaRPr lang="en-US" altLang="ja-JP" sz="2000"/>
          </a:p>
          <a:p>
            <a:r>
              <a:rPr kumimoji="1" lang="ja-JP" altLang="en-US" sz="2000"/>
              <a:t>ドラ合宿　　＠山中湖</a:t>
            </a:r>
            <a:endParaRPr kumimoji="1" lang="en-US" altLang="ja-JP" sz="2000"/>
          </a:p>
          <a:p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xmlns="" val="139477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AE4F54A-C230-49D5-B53F-4FE5AE1D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春セミ　</a:t>
            </a:r>
          </a:p>
        </p:txBody>
      </p:sp>
      <p:pic>
        <p:nvPicPr>
          <p:cNvPr id="13" name="図 12" descr="床, 人, カーテン, 地面 が含まれている画像&#10;&#10;自動的に生成された説明">
            <a:extLst>
              <a:ext uri="{FF2B5EF4-FFF2-40B4-BE49-F238E27FC236}">
                <a16:creationId xmlns:a16="http://schemas.microsoft.com/office/drawing/2014/main" xmlns="" id="{BCD113A3-C0F0-41C3-A237-DA81019F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3" r="14734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1" name="図 10" descr="人, カーテン, 床, 地面 が含まれている画像&#10;&#10;自動的に生成された説明">
            <a:extLst>
              <a:ext uri="{FF2B5EF4-FFF2-40B4-BE49-F238E27FC236}">
                <a16:creationId xmlns:a16="http://schemas.microsoft.com/office/drawing/2014/main" xmlns="" id="{F601CB0C-8271-4542-A1E3-FB5623788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99" r="-2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コンテンツ プレースホルダー 8" descr="室内, 人, 床, 壁 が含まれている画像&#10;&#10;自動的に生成された説明">
            <a:extLst>
              <a:ext uri="{FF2B5EF4-FFF2-40B4-BE49-F238E27FC236}">
                <a16:creationId xmlns:a16="http://schemas.microsoft.com/office/drawing/2014/main" xmlns="" id="{5EEE7C84-1FC4-4F81-8CF7-631D1169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7" r="12601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3A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86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5F5FCC0-08A6-4005-B27D-9F7C2B19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kumimoji="1" lang="ja-JP" altLang="en-US" dirty="0"/>
              <a:t>春公演</a:t>
            </a:r>
          </a:p>
        </p:txBody>
      </p:sp>
      <p:pic>
        <p:nvPicPr>
          <p:cNvPr id="5" name="図 4" descr="人, 室内, 床, 壁 が含まれている画像&#10;&#10;自動的に生成された説明">
            <a:extLst>
              <a:ext uri="{FF2B5EF4-FFF2-40B4-BE49-F238E27FC236}">
                <a16:creationId xmlns:a16="http://schemas.microsoft.com/office/drawing/2014/main" xmlns="" id="{851C03CB-E593-49F0-AB29-C3E46935A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 r="49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39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EE82A0A-0143-43A9-A1BF-F776E929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kumimoji="1" lang="en-US" altLang="ja-JP" sz="2000"/>
              <a:t>110</a:t>
            </a:r>
            <a:r>
              <a:rPr kumimoji="1" lang="en-US" altLang="ja-JP" sz="2000" baseline="30000"/>
              <a:t>th</a:t>
            </a:r>
            <a:r>
              <a:rPr kumimoji="1" lang="en-US" altLang="ja-JP" sz="2000"/>
              <a:t> Spring performance </a:t>
            </a:r>
            <a:r>
              <a:rPr kumimoji="1" lang="ja-JP" altLang="en-US" sz="2000"/>
              <a:t>「</a:t>
            </a:r>
            <a:r>
              <a:rPr kumimoji="1" lang="en-US" altLang="ja-JP" sz="2000"/>
              <a:t>Alive</a:t>
            </a:r>
            <a:r>
              <a:rPr kumimoji="1" lang="ja-JP" altLang="en-US" sz="2000"/>
              <a:t>」</a:t>
            </a:r>
            <a:endParaRPr kumimoji="1" lang="en-US" altLang="ja-JP" sz="2000"/>
          </a:p>
          <a:p>
            <a:endParaRPr lang="en-US" altLang="ja-JP" sz="2000"/>
          </a:p>
          <a:p>
            <a:pPr marL="0" indent="0">
              <a:buNone/>
            </a:pPr>
            <a:r>
              <a:rPr kumimoji="1" lang="en-US" altLang="ja-JP" sz="2000"/>
              <a:t>Broadway musical</a:t>
            </a:r>
            <a:r>
              <a:rPr kumimoji="1" lang="ja-JP" altLang="en-US" sz="2000"/>
              <a:t>「</a:t>
            </a:r>
            <a:r>
              <a:rPr kumimoji="1" lang="en-US" altLang="ja-JP" sz="2000"/>
              <a:t>RENT</a:t>
            </a:r>
            <a:r>
              <a:rPr kumimoji="1" lang="ja-JP" altLang="en-US" sz="2000"/>
              <a:t>」を和泉キャンパスにて公演させて頂きました。</a:t>
            </a:r>
            <a:endParaRPr kumimoji="1" lang="en-US" altLang="ja-JP" sz="2000"/>
          </a:p>
          <a:p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xmlns="" val="24874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食べ物, とうもろこし が含まれている画像&#10;&#10;自動的に生成された説明">
            <a:extLst>
              <a:ext uri="{FF2B5EF4-FFF2-40B4-BE49-F238E27FC236}">
                <a16:creationId xmlns:a16="http://schemas.microsoft.com/office/drawing/2014/main" xmlns="" id="{D799D1B4-46F7-4B96-A6F2-C69E63903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353925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75293FC-5E89-48D4-8A4F-EF6D93B3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カンパ金合計．．．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FA9E8894-EACE-4282-955C-3D604F87AF58}"/>
              </a:ext>
            </a:extLst>
          </p:cNvPr>
          <p:cNvSpPr txBox="1"/>
          <p:nvPr/>
        </p:nvSpPr>
        <p:spPr>
          <a:xfrm>
            <a:off x="1209349" y="2755726"/>
            <a:ext cx="1077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168,279</a:t>
            </a:r>
            <a:r>
              <a:rPr kumimoji="1" lang="en-US" altLang="ja-JP" sz="9600" dirty="0">
                <a:solidFill>
                  <a:srgbClr val="FF0000"/>
                </a:solidFill>
              </a:rPr>
              <a:t>YEN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空, 木, 人 が含まれている画像&#10;&#10;自動的に生成された説明">
            <a:extLst>
              <a:ext uri="{FF2B5EF4-FFF2-40B4-BE49-F238E27FC236}">
                <a16:creationId xmlns:a16="http://schemas.microsoft.com/office/drawing/2014/main" xmlns="" id="{97D7CD45-6255-4F34-93F5-CCD813D97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76967" cy="79415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CC485F9-0293-4615-82FD-90DFE0CA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C000"/>
                </a:solidFill>
              </a:rPr>
              <a:t>ドラ春合宿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AF48619-82A8-4B84-8D12-4A95C4E3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C000"/>
                </a:solidFill>
              </a:rPr>
              <a:t>山中湖にて一泊二日の合宿を開催</a:t>
            </a:r>
            <a:endParaRPr kumimoji="1" lang="en-US" altLang="ja-JP" dirty="0">
              <a:solidFill>
                <a:srgbClr val="FFC000"/>
              </a:solidFill>
            </a:endParaRPr>
          </a:p>
          <a:p>
            <a:r>
              <a:rPr lang="ja-JP" altLang="en-US" dirty="0">
                <a:solidFill>
                  <a:srgbClr val="FFC000"/>
                </a:solidFill>
              </a:rPr>
              <a:t>スポーツ大会や肝試しを行い、</a:t>
            </a:r>
            <a:endParaRPr lang="en-US" altLang="ja-JP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C000"/>
                </a:solidFill>
              </a:rPr>
              <a:t>　　　　　　　　　　新一年生との親交を深めました！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9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52CCA9-5772-43F1-BE2D-D834EFB0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kumimoji="1" lang="ja-JP" altLang="en-US" dirty="0"/>
              <a:t>今後の予定</a:t>
            </a:r>
          </a:p>
        </p:txBody>
      </p:sp>
      <p:pic>
        <p:nvPicPr>
          <p:cNvPr id="5" name="図 4" descr="人, 男性, 屋外, スケート が含まれている画像&#10;&#10;自動的に生成された説明">
            <a:extLst>
              <a:ext uri="{FF2B5EF4-FFF2-40B4-BE49-F238E27FC236}">
                <a16:creationId xmlns:a16="http://schemas.microsoft.com/office/drawing/2014/main" xmlns="" id="{B7FF70B2-F8F5-4AB1-B7DC-C9491978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3" r="57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35705CD-C3A2-4A42-B77A-ED176450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kumimoji="1" lang="en-US" altLang="ja-JP" sz="2000" dirty="0"/>
          </a:p>
          <a:p>
            <a:endParaRPr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12</a:t>
            </a:r>
            <a:r>
              <a:rPr lang="en-US" altLang="ja-JP" sz="2000" dirty="0"/>
              <a:t>/12.13.14</a:t>
            </a:r>
            <a:r>
              <a:rPr lang="ja-JP" altLang="en-US" sz="2000" dirty="0"/>
              <a:t>に</a:t>
            </a:r>
            <a:r>
              <a:rPr lang="en-US" altLang="ja-JP" sz="2000" dirty="0"/>
              <a:t>110th winter performance </a:t>
            </a:r>
          </a:p>
          <a:p>
            <a:pPr marL="0" indent="0">
              <a:buNone/>
            </a:pPr>
            <a:r>
              <a:rPr lang="ja-JP" altLang="en-US" sz="2000" dirty="0"/>
              <a:t>　　　　　　　　　　　　　　</a:t>
            </a:r>
            <a:r>
              <a:rPr lang="en-US" altLang="ja-JP" sz="2000" dirty="0"/>
              <a:t>@</a:t>
            </a:r>
            <a:r>
              <a:rPr lang="ja-JP" altLang="en-US" sz="2000" dirty="0"/>
              <a:t>ファンファーレ東新宿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8744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コンテンツ プレースホルダー 4" descr="壁, 室内, 人, 床 が含まれている画像&#10;&#10;自動的に生成された説明">
            <a:extLst>
              <a:ext uri="{FF2B5EF4-FFF2-40B4-BE49-F238E27FC236}">
                <a16:creationId xmlns:a16="http://schemas.microsoft.com/office/drawing/2014/main" xmlns="" id="{FF7C439E-0805-4CB4-A1BC-480D40CC72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0" r="1" b="1162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681D9E1-1F3C-4FC2-875A-E1908D18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>
                <a:solidFill>
                  <a:srgbClr val="000000"/>
                </a:solidFill>
              </a:rPr>
              <a:t>Thank you for watching!</a:t>
            </a:r>
          </a:p>
        </p:txBody>
      </p:sp>
      <p:sp>
        <p:nvSpPr>
          <p:cNvPr id="56" name="Content Placeholder 18">
            <a:extLst>
              <a:ext uri="{FF2B5EF4-FFF2-40B4-BE49-F238E27FC236}">
                <a16:creationId xmlns:a16="http://schemas.microsoft.com/office/drawing/2014/main" xmlns="" id="{8C953A8D-C097-4D52-9366-9F065401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95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</Words>
  <Application>Microsoft Office PowerPoint</Application>
  <PresentationFormat>ユーザー設定</PresentationFormat>
  <Paragraphs>27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前期活動報告</vt:lpstr>
      <vt:lpstr>前期活動内容</vt:lpstr>
      <vt:lpstr>春セミ　</vt:lpstr>
      <vt:lpstr>春公演</vt:lpstr>
      <vt:lpstr>カンパ金合計．．．</vt:lpstr>
      <vt:lpstr>ドラ春合宿</vt:lpstr>
      <vt:lpstr>今後の予定</vt:lpstr>
      <vt:lpstr>Thank you for watching!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前期活動報告</dc:title>
  <dc:creator>大城　健</dc:creator>
  <cp:lastModifiedBy>Kawai</cp:lastModifiedBy>
  <cp:revision>5</cp:revision>
  <dcterms:created xsi:type="dcterms:W3CDTF">2019-07-16T09:40:17Z</dcterms:created>
  <dcterms:modified xsi:type="dcterms:W3CDTF">2019-07-22T01:08:56Z</dcterms:modified>
</cp:coreProperties>
</file>