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60" r:id="rId3"/>
    <p:sldId id="261" r:id="rId4"/>
    <p:sldId id="262" r:id="rId5"/>
    <p:sldId id="263" r:id="rId6"/>
    <p:sldId id="264" r:id="rId7"/>
    <p:sldId id="265" r:id="rId8"/>
    <p:sldId id="266" r:id="rId9"/>
    <p:sldId id="267" r:id="rId10"/>
    <p:sldId id="257" r:id="rId11"/>
    <p:sldId id="258" r:id="rId12"/>
    <p:sldId id="25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8736" autoAdjust="0"/>
  </p:normalViewPr>
  <p:slideViewPr>
    <p:cSldViewPr snapToGrid="0">
      <p:cViewPr varScale="1">
        <p:scale>
          <a:sx n="65" d="100"/>
          <a:sy n="65" d="100"/>
        </p:scale>
        <p:origin x="-900"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98E411-DDA0-49CC-990F-4BE46E0D759E}" type="datetimeFigureOut">
              <a:rPr kumimoji="1" lang="ja-JP" altLang="en-US" smtClean="0"/>
              <a:pPr/>
              <a:t>2019/7/22</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F26B1F-FC28-4FE9-826A-62B2CA4A3058}" type="slidenum">
              <a:rPr kumimoji="1" lang="ja-JP" altLang="en-US" smtClean="0"/>
              <a:pPr/>
              <a:t>&lt;#&gt;</a:t>
            </a:fld>
            <a:endParaRPr kumimoji="1" lang="ja-JP" altLang="en-US"/>
          </a:p>
        </p:txBody>
      </p:sp>
    </p:spTree>
    <p:extLst>
      <p:ext uri="{BB962C8B-B14F-4D97-AF65-F5344CB8AC3E}">
        <p14:creationId xmlns:p14="http://schemas.microsoft.com/office/powerpoint/2010/main" xmlns="" val="39122620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定刻になったら、始める</a:t>
            </a:r>
            <a:endParaRPr kumimoji="1" lang="en-US" altLang="ja-JP" dirty="0"/>
          </a:p>
          <a:p>
            <a:r>
              <a:rPr kumimoji="1" lang="en-US" altLang="ja-JP" dirty="0"/>
              <a:t>2019</a:t>
            </a:r>
            <a:r>
              <a:rPr kumimoji="1" lang="ja-JP" altLang="en-US" dirty="0"/>
              <a:t>年度、明治</a:t>
            </a:r>
            <a:r>
              <a:rPr kumimoji="1" lang="en-US" altLang="ja-JP" dirty="0"/>
              <a:t>ESS</a:t>
            </a:r>
            <a:r>
              <a:rPr kumimoji="1" lang="ja-JP" altLang="en-US" dirty="0"/>
              <a:t>前期納会にご出席くださいまして、ありがとうございます。</a:t>
            </a:r>
            <a:endParaRPr kumimoji="1" lang="en-US" altLang="ja-JP" dirty="0"/>
          </a:p>
          <a:p>
            <a:r>
              <a:rPr kumimoji="1" lang="ja-JP" altLang="en-US" dirty="0"/>
              <a:t>この会では、各セクションの前期活動報告、会計報告、並びに駿台</a:t>
            </a:r>
            <a:r>
              <a:rPr kumimoji="1" lang="en-US" altLang="ja-JP" dirty="0"/>
              <a:t>ESS</a:t>
            </a:r>
            <a:r>
              <a:rPr kumimoji="1" lang="ja-JP" altLang="en-US" dirty="0"/>
              <a:t>とのセレモニーがあります。</a:t>
            </a:r>
            <a:endParaRPr kumimoji="1" lang="en-US" altLang="ja-JP" dirty="0"/>
          </a:p>
          <a:p>
            <a:r>
              <a:rPr kumimoji="1" lang="ja-JP" altLang="en-US" dirty="0"/>
              <a:t>いずれも、活動の上での大切な報告になるので、ご清聴のほどよろしくお願いします。</a:t>
            </a:r>
            <a:endParaRPr kumimoji="1" lang="en-US" altLang="ja-JP" dirty="0"/>
          </a:p>
        </p:txBody>
      </p:sp>
      <p:sp>
        <p:nvSpPr>
          <p:cNvPr id="4" name="スライド番号プレースホルダー 3"/>
          <p:cNvSpPr>
            <a:spLocks noGrp="1"/>
          </p:cNvSpPr>
          <p:nvPr>
            <p:ph type="sldNum" sz="quarter" idx="5"/>
          </p:nvPr>
        </p:nvSpPr>
        <p:spPr/>
        <p:txBody>
          <a:bodyPr/>
          <a:lstStyle/>
          <a:p>
            <a:fld id="{A2F26B1F-FC28-4FE9-826A-62B2CA4A3058}" type="slidenum">
              <a:rPr kumimoji="1" lang="ja-JP" altLang="en-US" smtClean="0"/>
              <a:pPr/>
              <a:t>1</a:t>
            </a:fld>
            <a:endParaRPr kumimoji="1" lang="ja-JP" altLang="en-US"/>
          </a:p>
        </p:txBody>
      </p:sp>
    </p:spTree>
    <p:extLst>
      <p:ext uri="{BB962C8B-B14F-4D97-AF65-F5344CB8AC3E}">
        <p14:creationId xmlns:p14="http://schemas.microsoft.com/office/powerpoint/2010/main" xmlns="" val="37034196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まず、初めに、明治大学学生支援事務室より夏季休業中の活動における注意点を部員に周知してくださいとのことだったので</a:t>
            </a:r>
            <a:endParaRPr kumimoji="1" lang="en-US" altLang="ja-JP" dirty="0"/>
          </a:p>
          <a:p>
            <a:r>
              <a:rPr kumimoji="1" lang="ja-JP" altLang="en-US" dirty="0"/>
              <a:t>私から説明させていただきます。</a:t>
            </a:r>
          </a:p>
        </p:txBody>
      </p:sp>
      <p:sp>
        <p:nvSpPr>
          <p:cNvPr id="4" name="スライド番号プレースホルダー 3"/>
          <p:cNvSpPr>
            <a:spLocks noGrp="1"/>
          </p:cNvSpPr>
          <p:nvPr>
            <p:ph type="sldNum" sz="quarter" idx="5"/>
          </p:nvPr>
        </p:nvSpPr>
        <p:spPr/>
        <p:txBody>
          <a:bodyPr/>
          <a:lstStyle/>
          <a:p>
            <a:fld id="{A2F26B1F-FC28-4FE9-826A-62B2CA4A3058}" type="slidenum">
              <a:rPr kumimoji="1" lang="ja-JP" altLang="en-US" smtClean="0"/>
              <a:pPr/>
              <a:t>2</a:t>
            </a:fld>
            <a:endParaRPr kumimoji="1" lang="ja-JP" altLang="en-US"/>
          </a:p>
        </p:txBody>
      </p:sp>
    </p:spTree>
    <p:extLst>
      <p:ext uri="{BB962C8B-B14F-4D97-AF65-F5344CB8AC3E}">
        <p14:creationId xmlns:p14="http://schemas.microsoft.com/office/powerpoint/2010/main" xmlns="" val="2303341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ディベート田中さん</a:t>
            </a:r>
          </a:p>
        </p:txBody>
      </p:sp>
      <p:sp>
        <p:nvSpPr>
          <p:cNvPr id="4" name="スライド番号プレースホルダー 3"/>
          <p:cNvSpPr>
            <a:spLocks noGrp="1"/>
          </p:cNvSpPr>
          <p:nvPr>
            <p:ph type="sldNum" sz="quarter" idx="5"/>
          </p:nvPr>
        </p:nvSpPr>
        <p:spPr/>
        <p:txBody>
          <a:bodyPr/>
          <a:lstStyle/>
          <a:p>
            <a:fld id="{A2F26B1F-FC28-4FE9-826A-62B2CA4A3058}" type="slidenum">
              <a:rPr kumimoji="1" lang="ja-JP" altLang="en-US" smtClean="0"/>
              <a:pPr/>
              <a:t>10</a:t>
            </a:fld>
            <a:endParaRPr kumimoji="1" lang="ja-JP" altLang="en-US"/>
          </a:p>
        </p:txBody>
      </p:sp>
    </p:spTree>
    <p:extLst>
      <p:ext uri="{BB962C8B-B14F-4D97-AF65-F5344CB8AC3E}">
        <p14:creationId xmlns:p14="http://schemas.microsoft.com/office/powerpoint/2010/main" xmlns="" val="40117196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平野くん、お願いします。</a:t>
            </a:r>
          </a:p>
        </p:txBody>
      </p:sp>
      <p:sp>
        <p:nvSpPr>
          <p:cNvPr id="4" name="スライド番号プレースホルダー 3"/>
          <p:cNvSpPr>
            <a:spLocks noGrp="1"/>
          </p:cNvSpPr>
          <p:nvPr>
            <p:ph type="sldNum" sz="quarter" idx="5"/>
          </p:nvPr>
        </p:nvSpPr>
        <p:spPr/>
        <p:txBody>
          <a:bodyPr/>
          <a:lstStyle/>
          <a:p>
            <a:fld id="{A2F26B1F-FC28-4FE9-826A-62B2CA4A3058}" type="slidenum">
              <a:rPr kumimoji="1" lang="ja-JP" altLang="en-US" smtClean="0"/>
              <a:pPr/>
              <a:t>11</a:t>
            </a:fld>
            <a:endParaRPr kumimoji="1" lang="ja-JP" altLang="en-US"/>
          </a:p>
        </p:txBody>
      </p:sp>
    </p:spTree>
    <p:extLst>
      <p:ext uri="{BB962C8B-B14F-4D97-AF65-F5344CB8AC3E}">
        <p14:creationId xmlns:p14="http://schemas.microsoft.com/office/powerpoint/2010/main" xmlns="" val="3665876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rtl="0"/>
            <a:r>
              <a:rPr kumimoji="1" lang="ja-JP" altLang="en-US" sz="1200" b="0" i="0" u="none" strike="noStrike" kern="1200" dirty="0">
                <a:solidFill>
                  <a:schemeClr val="tx1"/>
                </a:solidFill>
                <a:effectLst/>
                <a:latin typeface="+mn-lt"/>
                <a:ea typeface="+mn-ea"/>
                <a:cs typeface="+mn-cs"/>
              </a:rPr>
              <a:t>さて、最後になりましたが、駿台</a:t>
            </a:r>
            <a:r>
              <a:rPr kumimoji="1" lang="en-US" altLang="ja-JP" sz="1200" b="0" i="0" u="none" strike="noStrike" kern="1200" dirty="0">
                <a:solidFill>
                  <a:schemeClr val="tx1"/>
                </a:solidFill>
                <a:effectLst/>
                <a:latin typeface="+mn-lt"/>
                <a:ea typeface="+mn-ea"/>
                <a:cs typeface="+mn-cs"/>
              </a:rPr>
              <a:t>ESS</a:t>
            </a:r>
            <a:r>
              <a:rPr kumimoji="1" lang="ja-JP" altLang="en-US" sz="1200" b="0" i="0" u="none" strike="noStrike" kern="1200" dirty="0">
                <a:solidFill>
                  <a:schemeClr val="tx1"/>
                </a:solidFill>
                <a:effectLst/>
                <a:latin typeface="+mn-lt"/>
                <a:ea typeface="+mn-ea"/>
                <a:cs typeface="+mn-cs"/>
              </a:rPr>
              <a:t>とのセレモニーに移りたいと思います。</a:t>
            </a:r>
          </a:p>
          <a:p>
            <a:pPr rtl="0"/>
            <a:r>
              <a:rPr kumimoji="1" lang="ja-JP" altLang="en-US" sz="1200" b="0" i="0" u="none" strike="noStrike" kern="1200" dirty="0">
                <a:solidFill>
                  <a:schemeClr val="tx1"/>
                </a:solidFill>
                <a:effectLst/>
                <a:latin typeface="+mn-lt"/>
                <a:ea typeface="+mn-ea"/>
                <a:cs typeface="+mn-cs"/>
              </a:rPr>
              <a:t>その前に駿台</a:t>
            </a:r>
            <a:r>
              <a:rPr kumimoji="1" lang="en-US" altLang="ja-JP" sz="1200" b="0" i="0" u="none" strike="noStrike" kern="1200" dirty="0">
                <a:solidFill>
                  <a:schemeClr val="tx1"/>
                </a:solidFill>
                <a:effectLst/>
                <a:latin typeface="+mn-lt"/>
                <a:ea typeface="+mn-ea"/>
                <a:cs typeface="+mn-cs"/>
              </a:rPr>
              <a:t>ESS</a:t>
            </a:r>
            <a:r>
              <a:rPr kumimoji="1" lang="ja-JP" altLang="en-US" sz="1200" b="0" i="0" u="none" strike="noStrike" kern="1200" dirty="0">
                <a:solidFill>
                  <a:schemeClr val="tx1"/>
                </a:solidFill>
                <a:effectLst/>
                <a:latin typeface="+mn-lt"/>
                <a:ea typeface="+mn-ea"/>
                <a:cs typeface="+mn-cs"/>
              </a:rPr>
              <a:t>について少し説明させていただくと、駿台</a:t>
            </a:r>
            <a:r>
              <a:rPr kumimoji="1" lang="en-US" altLang="ja-JP" sz="1200" b="0" i="0" u="none" strike="noStrike" kern="1200" dirty="0">
                <a:solidFill>
                  <a:schemeClr val="tx1"/>
                </a:solidFill>
                <a:effectLst/>
                <a:latin typeface="+mn-lt"/>
                <a:ea typeface="+mn-ea"/>
                <a:cs typeface="+mn-cs"/>
              </a:rPr>
              <a:t>ESS</a:t>
            </a:r>
            <a:r>
              <a:rPr kumimoji="1" lang="ja-JP" altLang="en-US" sz="1200" b="0" i="0" u="none" strike="noStrike" kern="1200" dirty="0">
                <a:solidFill>
                  <a:schemeClr val="tx1"/>
                </a:solidFill>
                <a:effectLst/>
                <a:latin typeface="+mn-lt"/>
                <a:ea typeface="+mn-ea"/>
                <a:cs typeface="+mn-cs"/>
              </a:rPr>
              <a:t>とは明治</a:t>
            </a:r>
            <a:r>
              <a:rPr kumimoji="1" lang="en-US" altLang="ja-JP" sz="1200" b="0" i="0" u="none" strike="noStrike" kern="1200" dirty="0">
                <a:solidFill>
                  <a:schemeClr val="tx1"/>
                </a:solidFill>
                <a:effectLst/>
                <a:latin typeface="+mn-lt"/>
                <a:ea typeface="+mn-ea"/>
                <a:cs typeface="+mn-cs"/>
              </a:rPr>
              <a:t>ESS</a:t>
            </a:r>
            <a:r>
              <a:rPr kumimoji="1" lang="ja-JP" altLang="en-US" sz="1200" b="0" i="0" u="none" strike="noStrike" kern="1200" dirty="0">
                <a:solidFill>
                  <a:schemeClr val="tx1"/>
                </a:solidFill>
                <a:effectLst/>
                <a:latin typeface="+mn-lt"/>
                <a:ea typeface="+mn-ea"/>
                <a:cs typeface="+mn-cs"/>
              </a:rPr>
              <a:t>の</a:t>
            </a:r>
            <a:r>
              <a:rPr kumimoji="1" lang="en-US" altLang="ja-JP" sz="1200" b="0" i="0" u="none" strike="noStrike" kern="1200" dirty="0">
                <a:solidFill>
                  <a:schemeClr val="tx1"/>
                </a:solidFill>
                <a:effectLst/>
                <a:latin typeface="+mn-lt"/>
                <a:ea typeface="+mn-ea"/>
                <a:cs typeface="+mn-cs"/>
              </a:rPr>
              <a:t>OBOG</a:t>
            </a:r>
            <a:r>
              <a:rPr kumimoji="1" lang="ja-JP" altLang="en-US" sz="1200" b="0" i="0" u="none" strike="noStrike" kern="1200" dirty="0">
                <a:solidFill>
                  <a:schemeClr val="tx1"/>
                </a:solidFill>
                <a:effectLst/>
                <a:latin typeface="+mn-lt"/>
                <a:ea typeface="+mn-ea"/>
                <a:cs typeface="+mn-cs"/>
              </a:rPr>
              <a:t>会です。</a:t>
            </a:r>
            <a:endParaRPr kumimoji="1" lang="en-US" altLang="ja-JP" sz="1200" b="0" i="0" u="none" strike="noStrike" kern="1200" dirty="0">
              <a:solidFill>
                <a:schemeClr val="tx1"/>
              </a:solidFill>
              <a:effectLst/>
              <a:latin typeface="+mn-lt"/>
              <a:ea typeface="+mn-ea"/>
              <a:cs typeface="+mn-cs"/>
            </a:endParaRPr>
          </a:p>
          <a:p>
            <a:pPr rtl="0"/>
            <a:r>
              <a:rPr kumimoji="1" lang="ja-JP" altLang="en-US" sz="1200" b="0" i="0" u="none" strike="noStrike" kern="1200" dirty="0">
                <a:solidFill>
                  <a:schemeClr val="tx1"/>
                </a:solidFill>
                <a:effectLst/>
                <a:latin typeface="+mn-lt"/>
                <a:ea typeface="+mn-ea"/>
                <a:cs typeface="+mn-cs"/>
              </a:rPr>
              <a:t>幅広いフィールドで活躍されている多くの人材を生かし、会員間の交流や私たち現役生の支援、国際協力事業等を行われています。</a:t>
            </a:r>
          </a:p>
          <a:p>
            <a:r>
              <a:rPr kumimoji="1" lang="ja-JP" altLang="en-US" sz="1200" b="0" i="0" u="none" strike="noStrike" kern="1200" dirty="0">
                <a:solidFill>
                  <a:schemeClr val="tx1"/>
                </a:solidFill>
                <a:effectLst/>
                <a:latin typeface="+mn-lt"/>
                <a:ea typeface="+mn-ea"/>
                <a:cs typeface="+mn-cs"/>
              </a:rPr>
              <a:t>駿台</a:t>
            </a:r>
            <a:r>
              <a:rPr kumimoji="1" lang="en-US" altLang="ja-JP" sz="1200" b="0" i="0" u="none" strike="noStrike" kern="1200" dirty="0">
                <a:solidFill>
                  <a:schemeClr val="tx1"/>
                </a:solidFill>
                <a:effectLst/>
                <a:latin typeface="+mn-lt"/>
                <a:ea typeface="+mn-ea"/>
                <a:cs typeface="+mn-cs"/>
              </a:rPr>
              <a:t>ESS</a:t>
            </a:r>
            <a:r>
              <a:rPr kumimoji="1" lang="ja-JP" altLang="en-US" sz="1200" b="0" i="0" u="none" strike="noStrike" kern="1200" dirty="0">
                <a:solidFill>
                  <a:schemeClr val="tx1"/>
                </a:solidFill>
                <a:effectLst/>
                <a:latin typeface="+mn-lt"/>
                <a:ea typeface="+mn-ea"/>
                <a:cs typeface="+mn-cs"/>
              </a:rPr>
              <a:t>のみなさまからは、</a:t>
            </a:r>
            <a:r>
              <a:rPr kumimoji="1" lang="en-US" altLang="ja-JP" sz="1200" b="0" i="0" u="none" strike="noStrike" kern="1200" dirty="0">
                <a:solidFill>
                  <a:schemeClr val="tx1"/>
                </a:solidFill>
                <a:effectLst/>
                <a:latin typeface="+mn-lt"/>
                <a:ea typeface="+mn-ea"/>
                <a:cs typeface="+mn-cs"/>
              </a:rPr>
              <a:t>3</a:t>
            </a:r>
            <a:r>
              <a:rPr kumimoji="1" lang="ja-JP" altLang="en-US" sz="1200" b="0" i="0" u="none" strike="noStrike" kern="1200" dirty="0">
                <a:solidFill>
                  <a:schemeClr val="tx1"/>
                </a:solidFill>
                <a:effectLst/>
                <a:latin typeface="+mn-lt"/>
                <a:ea typeface="+mn-ea"/>
                <a:cs typeface="+mn-cs"/>
              </a:rPr>
              <a:t>年前から毎年支援金をいただいており、</a:t>
            </a:r>
            <a:r>
              <a:rPr kumimoji="1" lang="ja-JP" altLang="en-US" dirty="0"/>
              <a:t>私たちの活動に欠かせない財源になっています。</a:t>
            </a:r>
            <a:endParaRPr kumimoji="1" lang="en-US" altLang="ja-JP" dirty="0"/>
          </a:p>
          <a:p>
            <a:r>
              <a:rPr kumimoji="1" lang="ja-JP" altLang="en-US" dirty="0"/>
              <a:t>駿台</a:t>
            </a:r>
            <a:r>
              <a:rPr kumimoji="1" lang="en-US" altLang="ja-JP" dirty="0"/>
              <a:t>ESS</a:t>
            </a:r>
            <a:r>
              <a:rPr kumimoji="1" lang="ja-JP" altLang="en-US" dirty="0"/>
              <a:t>のご支援ご協力があるからこそ、私たちが活動できているということを心にとめておいてください。</a:t>
            </a:r>
            <a:endParaRPr kumimoji="1" lang="en-US" altLang="ja-JP" dirty="0"/>
          </a:p>
          <a:p>
            <a:pPr rtl="0"/>
            <a:r>
              <a:rPr kumimoji="1" lang="ja-JP" altLang="en-US" sz="1200" b="0" i="0" u="none" strike="noStrike" kern="1200" dirty="0">
                <a:solidFill>
                  <a:schemeClr val="tx1"/>
                </a:solidFill>
                <a:effectLst/>
                <a:latin typeface="+mn-lt"/>
                <a:ea typeface="+mn-ea"/>
                <a:cs typeface="+mn-cs"/>
              </a:rPr>
              <a:t>今年も手厚いご協力の上で、支援金をいただくことになりましたので、ここで頂戴したいと思います。</a:t>
            </a:r>
          </a:p>
          <a:p>
            <a:pPr rtl="0"/>
            <a:r>
              <a:rPr lang="ja-JP" altLang="en-US" dirty="0"/>
              <a:t/>
            </a:r>
            <a:br>
              <a:rPr lang="ja-JP" altLang="en-US" dirty="0"/>
            </a:br>
            <a:r>
              <a:rPr kumimoji="1" lang="ja-JP" altLang="en-US" sz="1200" b="0" i="0" u="none" strike="noStrike" kern="1200" dirty="0">
                <a:solidFill>
                  <a:schemeClr val="tx1"/>
                </a:solidFill>
                <a:effectLst/>
                <a:latin typeface="+mn-lt"/>
                <a:ea typeface="+mn-ea"/>
                <a:cs typeface="+mn-cs"/>
              </a:rPr>
              <a:t>ありがとうございました。この支援金は各セクションの活動のため、責任をもって使わせていただきます。</a:t>
            </a:r>
          </a:p>
          <a:p>
            <a:pPr rtl="0"/>
            <a:r>
              <a:rPr kumimoji="1" lang="ja-JP" altLang="en-US" sz="1200" b="0" i="0" u="none" strike="noStrike" kern="1200" dirty="0">
                <a:solidFill>
                  <a:schemeClr val="tx1"/>
                </a:solidFill>
                <a:effectLst/>
                <a:latin typeface="+mn-lt"/>
                <a:ea typeface="+mn-ea"/>
                <a:cs typeface="+mn-cs"/>
              </a:rPr>
              <a:t>　　　ここで駿台</a:t>
            </a:r>
            <a:r>
              <a:rPr kumimoji="1" lang="en-US" altLang="ja-JP" sz="1200" b="0" i="0" u="none" strike="noStrike" kern="1200" dirty="0">
                <a:solidFill>
                  <a:schemeClr val="tx1"/>
                </a:solidFill>
                <a:effectLst/>
                <a:latin typeface="+mn-lt"/>
                <a:ea typeface="+mn-ea"/>
                <a:cs typeface="+mn-cs"/>
              </a:rPr>
              <a:t>ESS</a:t>
            </a:r>
            <a:r>
              <a:rPr kumimoji="1" lang="ja-JP" altLang="en-US" sz="1200" b="0" i="0" u="none" strike="noStrike" kern="1200" dirty="0">
                <a:solidFill>
                  <a:schemeClr val="tx1"/>
                </a:solidFill>
                <a:effectLst/>
                <a:latin typeface="+mn-lt"/>
                <a:ea typeface="+mn-ea"/>
                <a:cs typeface="+mn-cs"/>
              </a:rPr>
              <a:t>を代表して柴田様からご挨拶をお願いします。</a:t>
            </a:r>
          </a:p>
          <a:p>
            <a:pPr rtl="0"/>
            <a:r>
              <a:rPr lang="ja-JP" altLang="en-US" dirty="0"/>
              <a:t/>
            </a:r>
            <a:br>
              <a:rPr lang="ja-JP" altLang="en-US" dirty="0"/>
            </a:br>
            <a:r>
              <a:rPr kumimoji="1" lang="ja-JP" altLang="en-US" sz="1200" b="0" i="0" u="none" strike="noStrike" kern="1200" dirty="0">
                <a:solidFill>
                  <a:schemeClr val="tx1"/>
                </a:solidFill>
                <a:effectLst/>
                <a:latin typeface="+mn-lt"/>
                <a:ea typeface="+mn-ea"/>
                <a:cs typeface="+mn-cs"/>
              </a:rPr>
              <a:t>柴田様：ご挨拶</a:t>
            </a:r>
            <a:r>
              <a:rPr kumimoji="1" lang="en-US" altLang="ja-JP" sz="1200" b="0" i="0" u="none" strike="noStrike" kern="1200" dirty="0">
                <a:solidFill>
                  <a:schemeClr val="tx1"/>
                </a:solidFill>
                <a:effectLst/>
                <a:latin typeface="+mn-lt"/>
                <a:ea typeface="+mn-ea"/>
                <a:cs typeface="+mn-cs"/>
              </a:rPr>
              <a:t>(3</a:t>
            </a:r>
            <a:r>
              <a:rPr kumimoji="1" lang="ja-JP" altLang="en-US" sz="1200" b="0" i="0" u="none" strike="noStrike" kern="1200" dirty="0">
                <a:solidFill>
                  <a:schemeClr val="tx1"/>
                </a:solidFill>
                <a:effectLst/>
                <a:latin typeface="+mn-lt"/>
                <a:ea typeface="+mn-ea"/>
                <a:cs typeface="+mn-cs"/>
              </a:rPr>
              <a:t>分前後</a:t>
            </a:r>
            <a:r>
              <a:rPr kumimoji="1" lang="en-US" altLang="ja-JP" sz="1200" b="0" i="0" u="none" strike="noStrike" kern="1200" dirty="0">
                <a:solidFill>
                  <a:schemeClr val="tx1"/>
                </a:solidFill>
                <a:effectLst/>
                <a:latin typeface="+mn-lt"/>
                <a:ea typeface="+mn-ea"/>
                <a:cs typeface="+mn-cs"/>
              </a:rPr>
              <a:t>)</a:t>
            </a:r>
            <a:endParaRPr kumimoji="1" lang="ja-JP" altLang="en-US" sz="1200" b="0" i="0" u="none" strike="noStrike" kern="1200" dirty="0">
              <a:solidFill>
                <a:schemeClr val="tx1"/>
              </a:solidFill>
              <a:effectLst/>
              <a:latin typeface="+mn-lt"/>
              <a:ea typeface="+mn-ea"/>
              <a:cs typeface="+mn-cs"/>
            </a:endParaRPr>
          </a:p>
          <a:p>
            <a:pPr rtl="0"/>
            <a:r>
              <a:rPr lang="ja-JP" altLang="en-US" dirty="0"/>
              <a:t/>
            </a:r>
            <a:br>
              <a:rPr lang="ja-JP" altLang="en-US" dirty="0"/>
            </a:br>
            <a:r>
              <a:rPr kumimoji="1" lang="ja-JP" altLang="en-US" sz="1200" b="0" i="0" u="none" strike="noStrike" kern="1200" dirty="0">
                <a:solidFill>
                  <a:schemeClr val="tx1"/>
                </a:solidFill>
                <a:effectLst/>
                <a:latin typeface="+mn-lt"/>
                <a:ea typeface="+mn-ea"/>
                <a:cs typeface="+mn-cs"/>
              </a:rPr>
              <a:t>大城：ありがとうございました。</a:t>
            </a:r>
          </a:p>
          <a:p>
            <a:pPr rtl="0"/>
            <a:r>
              <a:rPr kumimoji="1" lang="ja-JP" altLang="en-US" sz="1200" b="0" i="0" u="none" strike="noStrike" kern="1200" dirty="0">
                <a:solidFill>
                  <a:schemeClr val="tx1"/>
                </a:solidFill>
                <a:effectLst/>
                <a:latin typeface="+mn-lt"/>
                <a:ea typeface="+mn-ea"/>
                <a:cs typeface="+mn-cs"/>
              </a:rPr>
              <a:t>　　　</a:t>
            </a:r>
            <a:r>
              <a:rPr kumimoji="1" lang="en-US" altLang="ja-JP" sz="1200" b="0" i="0" u="none" strike="noStrike" kern="1200" dirty="0">
                <a:solidFill>
                  <a:schemeClr val="tx1"/>
                </a:solidFill>
                <a:effectLst/>
                <a:latin typeface="+mn-lt"/>
                <a:ea typeface="+mn-ea"/>
                <a:cs typeface="+mn-cs"/>
              </a:rPr>
              <a:t>(</a:t>
            </a:r>
            <a:r>
              <a:rPr kumimoji="1" lang="ja-JP" altLang="en-US" sz="1200" b="0" i="0" u="none" strike="noStrike" kern="1200" dirty="0">
                <a:solidFill>
                  <a:schemeClr val="tx1"/>
                </a:solidFill>
                <a:effectLst/>
                <a:latin typeface="+mn-lt"/>
                <a:ea typeface="+mn-ea"/>
                <a:cs typeface="+mn-cs"/>
              </a:rPr>
              <a:t>もし他の方々も挨拶するようだったら、</a:t>
            </a:r>
            <a:r>
              <a:rPr kumimoji="1" lang="en-US" altLang="ja-JP" sz="1200" b="0" i="0" u="none" strike="noStrike" kern="1200" dirty="0">
                <a:solidFill>
                  <a:schemeClr val="tx1"/>
                </a:solidFill>
                <a:effectLst/>
                <a:latin typeface="+mn-lt"/>
                <a:ea typeface="+mn-ea"/>
                <a:cs typeface="+mn-cs"/>
              </a:rPr>
              <a:t>)</a:t>
            </a:r>
            <a:r>
              <a:rPr kumimoji="1" lang="ja-JP" altLang="en-US" sz="1200" b="0" i="0" u="none" strike="noStrike" kern="1200" dirty="0">
                <a:solidFill>
                  <a:schemeClr val="tx1"/>
                </a:solidFill>
                <a:effectLst/>
                <a:latin typeface="+mn-lt"/>
                <a:ea typeface="+mn-ea"/>
                <a:cs typeface="+mn-cs"/>
              </a:rPr>
              <a:t>次に吉川様、よろしくお願いします。次に、河合様</a:t>
            </a:r>
          </a:p>
          <a:p>
            <a:pPr rtl="0"/>
            <a:r>
              <a:rPr kumimoji="1" lang="ja-JP" altLang="en-US" sz="1200" b="0" i="0" u="none" strike="noStrike" kern="1200" dirty="0">
                <a:solidFill>
                  <a:schemeClr val="tx1"/>
                </a:solidFill>
                <a:effectLst/>
                <a:latin typeface="+mn-lt"/>
                <a:ea typeface="+mn-ea"/>
                <a:cs typeface="+mn-cs"/>
              </a:rPr>
              <a:t>　　最後に吉野様、よろしくお願いします。</a:t>
            </a:r>
          </a:p>
          <a:p>
            <a:pPr rtl="0"/>
            <a:r>
              <a:rPr lang="ja-JP" altLang="en-US" dirty="0"/>
              <a:t/>
            </a:r>
            <a:br>
              <a:rPr lang="ja-JP" altLang="en-US" dirty="0"/>
            </a:br>
            <a:r>
              <a:rPr kumimoji="1" lang="ja-JP" altLang="en-US" sz="1200" b="0" i="0" u="none" strike="noStrike" kern="1200" dirty="0">
                <a:solidFill>
                  <a:schemeClr val="tx1"/>
                </a:solidFill>
                <a:effectLst/>
                <a:latin typeface="+mn-lt"/>
                <a:ea typeface="+mn-ea"/>
                <a:cs typeface="+mn-cs"/>
              </a:rPr>
              <a:t>佐藤：ありがとうございました。</a:t>
            </a:r>
          </a:p>
          <a:p>
            <a:pPr rtl="0"/>
            <a:r>
              <a:rPr kumimoji="1" lang="ja-JP" altLang="en-US" sz="1200" b="0" i="0" u="none" strike="noStrike" kern="1200" dirty="0">
                <a:solidFill>
                  <a:schemeClr val="tx1"/>
                </a:solidFill>
                <a:effectLst/>
                <a:latin typeface="+mn-lt"/>
                <a:ea typeface="+mn-ea"/>
                <a:cs typeface="+mn-cs"/>
              </a:rPr>
              <a:t>　　　それでは、駿台</a:t>
            </a:r>
            <a:r>
              <a:rPr kumimoji="1" lang="en-US" altLang="ja-JP" sz="1200" b="0" i="0" u="none" strike="noStrike" kern="1200" dirty="0">
                <a:solidFill>
                  <a:schemeClr val="tx1"/>
                </a:solidFill>
                <a:effectLst/>
                <a:latin typeface="+mn-lt"/>
                <a:ea typeface="+mn-ea"/>
                <a:cs typeface="+mn-cs"/>
              </a:rPr>
              <a:t>ESS</a:t>
            </a:r>
            <a:r>
              <a:rPr kumimoji="1" lang="ja-JP" altLang="en-US" sz="1200" b="0" i="0" u="none" strike="noStrike" kern="1200" dirty="0">
                <a:solidFill>
                  <a:schemeClr val="tx1"/>
                </a:solidFill>
                <a:effectLst/>
                <a:latin typeface="+mn-lt"/>
                <a:ea typeface="+mn-ea"/>
                <a:cs typeface="+mn-cs"/>
              </a:rPr>
              <a:t>のみなさまがご退場されます。感謝の気持ちを表して拍手で見送　　　りください。</a:t>
            </a:r>
          </a:p>
          <a:p>
            <a:pPr rtl="0"/>
            <a:r>
              <a:rPr lang="ja-JP" altLang="en-US" dirty="0"/>
              <a:t/>
            </a:r>
            <a:br>
              <a:rPr lang="ja-JP" altLang="en-US" dirty="0"/>
            </a:br>
            <a:r>
              <a:rPr kumimoji="1" lang="en-US" altLang="ja-JP" sz="1200" b="0" i="0" u="none" strike="noStrike" kern="1200" dirty="0">
                <a:solidFill>
                  <a:schemeClr val="tx1"/>
                </a:solidFill>
                <a:effectLst/>
                <a:latin typeface="+mn-lt"/>
                <a:ea typeface="+mn-ea"/>
                <a:cs typeface="+mn-cs"/>
              </a:rPr>
              <a:t>(</a:t>
            </a:r>
            <a:r>
              <a:rPr kumimoji="1" lang="ja-JP" altLang="en-US" sz="1200" b="0" i="0" u="none" strike="noStrike" kern="1200" dirty="0">
                <a:solidFill>
                  <a:schemeClr val="tx1"/>
                </a:solidFill>
                <a:effectLst/>
                <a:latin typeface="+mn-lt"/>
                <a:ea typeface="+mn-ea"/>
                <a:cs typeface="+mn-cs"/>
              </a:rPr>
              <a:t>有希ちゃん玄関まで引率おねがい！！</a:t>
            </a:r>
            <a:r>
              <a:rPr kumimoji="1" lang="en-US" altLang="ja-JP" sz="1200" b="0" i="0" u="none" strike="noStrike" kern="1200" dirty="0">
                <a:solidFill>
                  <a:schemeClr val="tx1"/>
                </a:solidFill>
                <a:effectLst/>
                <a:latin typeface="+mn-lt"/>
                <a:ea typeface="+mn-ea"/>
                <a:cs typeface="+mn-cs"/>
              </a:rPr>
              <a:t>)</a:t>
            </a:r>
            <a:endParaRPr kumimoji="1" lang="ja-JP" altLang="en-US" sz="1200" b="0" i="0" u="none" strike="noStrike" kern="1200" dirty="0">
              <a:solidFill>
                <a:schemeClr val="tx1"/>
              </a:solidFill>
              <a:effectLst/>
              <a:latin typeface="+mn-lt"/>
              <a:ea typeface="+mn-ea"/>
              <a:cs typeface="+mn-cs"/>
            </a:endParaRPr>
          </a:p>
          <a:p>
            <a:pPr rtl="0"/>
            <a:r>
              <a:rPr lang="ja-JP" altLang="en-US" dirty="0"/>
              <a:t/>
            </a:r>
            <a:br>
              <a:rPr lang="ja-JP" altLang="en-US" dirty="0"/>
            </a:br>
            <a:r>
              <a:rPr kumimoji="1" lang="en-US" altLang="ja-JP" sz="1200" b="0" i="0" u="none" strike="noStrike" kern="1200" dirty="0">
                <a:solidFill>
                  <a:schemeClr val="tx1"/>
                </a:solidFill>
                <a:effectLst/>
                <a:latin typeface="+mn-lt"/>
                <a:ea typeface="+mn-ea"/>
                <a:cs typeface="+mn-cs"/>
              </a:rPr>
              <a:t>20:30</a:t>
            </a:r>
            <a:endParaRPr kumimoji="1" lang="ja-JP" altLang="en-US" sz="1200" b="0" i="0" u="none" strike="noStrike" kern="1200" dirty="0">
              <a:solidFill>
                <a:schemeClr val="tx1"/>
              </a:solidFill>
              <a:effectLst/>
              <a:latin typeface="+mn-lt"/>
              <a:ea typeface="+mn-ea"/>
              <a:cs typeface="+mn-cs"/>
            </a:endParaRPr>
          </a:p>
          <a:p>
            <a:pPr rtl="0"/>
            <a:r>
              <a:rPr kumimoji="1" lang="ja-JP" altLang="en-US" sz="1200" b="0" i="0" u="none" strike="noStrike" kern="1200" dirty="0">
                <a:solidFill>
                  <a:schemeClr val="tx1"/>
                </a:solidFill>
                <a:effectLst/>
                <a:latin typeface="+mn-lt"/>
                <a:ea typeface="+mn-ea"/>
                <a:cs typeface="+mn-cs"/>
              </a:rPr>
              <a:t>佐藤：それでは飲み会に移ります</a:t>
            </a:r>
            <a:r>
              <a:rPr kumimoji="1" lang="en-US" altLang="ja-JP" sz="1200" b="0" i="0" u="none" strike="noStrike" kern="1200" dirty="0">
                <a:solidFill>
                  <a:schemeClr val="tx1"/>
                </a:solidFill>
                <a:effectLst/>
                <a:latin typeface="+mn-lt"/>
                <a:ea typeface="+mn-ea"/>
                <a:cs typeface="+mn-cs"/>
              </a:rPr>
              <a:t>〜〜〜〜</a:t>
            </a:r>
            <a:r>
              <a:rPr kumimoji="1" lang="ja-JP" altLang="en-US" sz="1200" b="0" i="0" u="none" strike="noStrike" kern="1200" dirty="0">
                <a:solidFill>
                  <a:schemeClr val="tx1"/>
                </a:solidFill>
                <a:effectLst/>
                <a:latin typeface="+mn-lt"/>
                <a:ea typeface="+mn-ea"/>
                <a:cs typeface="+mn-cs"/>
              </a:rPr>
              <a:t>！！！！</a:t>
            </a:r>
          </a:p>
          <a:p>
            <a:pPr rtl="0"/>
            <a:r>
              <a:rPr kumimoji="1" lang="ja-JP" altLang="en-US" sz="1200" b="0" i="0" u="none" strike="noStrike" kern="1200" dirty="0">
                <a:solidFill>
                  <a:schemeClr val="tx1"/>
                </a:solidFill>
                <a:effectLst/>
                <a:latin typeface="+mn-lt"/>
                <a:ea typeface="+mn-ea"/>
                <a:cs typeface="+mn-cs"/>
              </a:rPr>
              <a:t>　　　ここからは自由解散になりますので、</a:t>
            </a:r>
            <a:r>
              <a:rPr kumimoji="1" lang="en-US" altLang="ja-JP" sz="1200" b="0" i="0" u="none" strike="noStrike" kern="1200" dirty="0">
                <a:solidFill>
                  <a:schemeClr val="tx1"/>
                </a:solidFill>
                <a:effectLst/>
                <a:latin typeface="+mn-lt"/>
                <a:ea typeface="+mn-ea"/>
                <a:cs typeface="+mn-cs"/>
              </a:rPr>
              <a:t>22:00</a:t>
            </a:r>
            <a:r>
              <a:rPr kumimoji="1" lang="ja-JP" altLang="en-US" sz="1200" b="0" i="0" u="none" strike="noStrike" kern="1200" dirty="0">
                <a:solidFill>
                  <a:schemeClr val="tx1"/>
                </a:solidFill>
                <a:effectLst/>
                <a:latin typeface="+mn-lt"/>
                <a:ea typeface="+mn-ea"/>
                <a:cs typeface="+mn-cs"/>
              </a:rPr>
              <a:t>までお楽しみください！！</a:t>
            </a:r>
          </a:p>
          <a:p>
            <a:r>
              <a:rPr lang="ja-JP" altLang="en-US" dirty="0"/>
              <a:t/>
            </a:r>
            <a:br>
              <a:rPr lang="ja-JP" altLang="en-US" dirty="0"/>
            </a:br>
            <a:endParaRPr kumimoji="1" lang="ja-JP" altLang="en-US" dirty="0"/>
          </a:p>
        </p:txBody>
      </p:sp>
      <p:sp>
        <p:nvSpPr>
          <p:cNvPr id="4" name="スライド番号プレースホルダー 3"/>
          <p:cNvSpPr>
            <a:spLocks noGrp="1"/>
          </p:cNvSpPr>
          <p:nvPr>
            <p:ph type="sldNum" sz="quarter" idx="5"/>
          </p:nvPr>
        </p:nvSpPr>
        <p:spPr/>
        <p:txBody>
          <a:bodyPr/>
          <a:lstStyle/>
          <a:p>
            <a:fld id="{A2F26B1F-FC28-4FE9-826A-62B2CA4A3058}" type="slidenum">
              <a:rPr kumimoji="1" lang="ja-JP" altLang="en-US" smtClean="0"/>
              <a:pPr/>
              <a:t>12</a:t>
            </a:fld>
            <a:endParaRPr kumimoji="1" lang="ja-JP" altLang="en-US"/>
          </a:p>
        </p:txBody>
      </p:sp>
    </p:spTree>
    <p:extLst>
      <p:ext uri="{BB962C8B-B14F-4D97-AF65-F5344CB8AC3E}">
        <p14:creationId xmlns:p14="http://schemas.microsoft.com/office/powerpoint/2010/main" xmlns="" val="26691143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8F1C78B5-3E5A-4C18-B352-0FBFE12C25BC}" type="datetimeFigureOut">
              <a:rPr kumimoji="1" lang="ja-JP" altLang="en-US" smtClean="0"/>
              <a:pPr/>
              <a:t>2019/7/22</a:t>
            </a:fld>
            <a:endParaRPr kumimoji="1" lang="ja-JP" altLang="en-US"/>
          </a:p>
        </p:txBody>
      </p:sp>
      <p:sp>
        <p:nvSpPr>
          <p:cNvPr id="5" name="Footer Placeholder 4"/>
          <p:cNvSpPr>
            <a:spLocks noGrp="1"/>
          </p:cNvSpPr>
          <p:nvPr>
            <p:ph type="ftr" sz="quarter" idx="11"/>
          </p:nvPr>
        </p:nvSpPr>
        <p:spPr>
          <a:xfrm>
            <a:off x="1371600" y="4323845"/>
            <a:ext cx="6400800" cy="365125"/>
          </a:xfrm>
        </p:spPr>
        <p:txBody>
          <a:bodyPr/>
          <a:lstStyle/>
          <a:p>
            <a:endParaRPr kumimoji="1" lang="ja-JP" altLang="en-US"/>
          </a:p>
        </p:txBody>
      </p:sp>
      <p:sp>
        <p:nvSpPr>
          <p:cNvPr id="6" name="Slide Number Placeholder 5"/>
          <p:cNvSpPr>
            <a:spLocks noGrp="1"/>
          </p:cNvSpPr>
          <p:nvPr>
            <p:ph type="sldNum" sz="quarter" idx="12"/>
          </p:nvPr>
        </p:nvSpPr>
        <p:spPr>
          <a:xfrm>
            <a:off x="8077200" y="1430866"/>
            <a:ext cx="2743200" cy="365125"/>
          </a:xfrm>
        </p:spPr>
        <p:txBody>
          <a:bodyPr/>
          <a:lstStyle/>
          <a:p>
            <a:fld id="{3363F318-9A9E-4052-A528-6C9A68290C88}" type="slidenum">
              <a:rPr kumimoji="1" lang="ja-JP" altLang="en-US" smtClean="0"/>
              <a:pPr/>
              <a:t>&lt;#&gt;</a:t>
            </a:fld>
            <a:endParaRPr kumimoji="1" lang="ja-JP" altLang="en-US"/>
          </a:p>
        </p:txBody>
      </p:sp>
    </p:spTree>
    <p:extLst>
      <p:ext uri="{BB962C8B-B14F-4D97-AF65-F5344CB8AC3E}">
        <p14:creationId xmlns:p14="http://schemas.microsoft.com/office/powerpoint/2010/main" xmlns="" val="189911429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F1C78B5-3E5A-4C18-B352-0FBFE12C25BC}" type="datetimeFigureOut">
              <a:rPr kumimoji="1" lang="ja-JP" altLang="en-US" smtClean="0"/>
              <a:pPr/>
              <a:t>2019/7/22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63F318-9A9E-4052-A528-6C9A68290C88}" type="slidenum">
              <a:rPr kumimoji="1" lang="ja-JP" altLang="en-US" smtClean="0"/>
              <a:pPr/>
              <a:t>&lt;#&gt;</a:t>
            </a:fld>
            <a:endParaRPr kumimoji="1" lang="ja-JP" altLang="en-US"/>
          </a:p>
        </p:txBody>
      </p:sp>
    </p:spTree>
    <p:extLst>
      <p:ext uri="{BB962C8B-B14F-4D97-AF65-F5344CB8AC3E}">
        <p14:creationId xmlns:p14="http://schemas.microsoft.com/office/powerpoint/2010/main" xmlns="" val="38683780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タイトルとキャプション">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8F1C78B5-3E5A-4C18-B352-0FBFE12C25BC}" type="datetimeFigureOut">
              <a:rPr kumimoji="1" lang="ja-JP" altLang="en-US" smtClean="0"/>
              <a:pPr/>
              <a:t>2019/7/22</a:t>
            </a:fld>
            <a:endParaRPr kumimoji="1" lang="ja-JP" altLang="en-US"/>
          </a:p>
        </p:txBody>
      </p:sp>
      <p:sp>
        <p:nvSpPr>
          <p:cNvPr id="6" name="Footer Placeholder 5"/>
          <p:cNvSpPr>
            <a:spLocks noGrp="1"/>
          </p:cNvSpPr>
          <p:nvPr>
            <p:ph type="ftr" sz="quarter" idx="11"/>
          </p:nvPr>
        </p:nvSpPr>
        <p:spPr>
          <a:xfrm>
            <a:off x="685800" y="379941"/>
            <a:ext cx="6991492" cy="365125"/>
          </a:xfrm>
        </p:spPr>
        <p:txBody>
          <a:bodyPr/>
          <a:lstStyle/>
          <a:p>
            <a:endParaRPr kumimoji="1" lang="ja-JP" altLang="en-US"/>
          </a:p>
        </p:txBody>
      </p:sp>
      <p:sp>
        <p:nvSpPr>
          <p:cNvPr id="7" name="Slide Number Placeholder 6"/>
          <p:cNvSpPr>
            <a:spLocks noGrp="1"/>
          </p:cNvSpPr>
          <p:nvPr>
            <p:ph type="sldNum" sz="quarter" idx="12"/>
          </p:nvPr>
        </p:nvSpPr>
        <p:spPr>
          <a:xfrm>
            <a:off x="10862452" y="381000"/>
            <a:ext cx="643748" cy="365125"/>
          </a:xfrm>
        </p:spPr>
        <p:txBody>
          <a:bodyPr/>
          <a:lstStyle/>
          <a:p>
            <a:fld id="{3363F318-9A9E-4052-A528-6C9A68290C88}" type="slidenum">
              <a:rPr kumimoji="1" lang="ja-JP" altLang="en-US" smtClean="0"/>
              <a:pPr/>
              <a:t>&lt;#&gt;</a:t>
            </a:fld>
            <a:endParaRPr kumimoji="1" lang="ja-JP" altLang="en-US"/>
          </a:p>
        </p:txBody>
      </p:sp>
    </p:spTree>
    <p:extLst>
      <p:ext uri="{BB962C8B-B14F-4D97-AF65-F5344CB8AC3E}">
        <p14:creationId xmlns:p14="http://schemas.microsoft.com/office/powerpoint/2010/main" xmlns="" val="231439441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引用 (キャプション付き)">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ja-JP" altLang="en-US"/>
              <a:t>マスター タイトルの書式設定</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8F1C78B5-3E5A-4C18-B352-0FBFE12C25BC}" type="datetimeFigureOut">
              <a:rPr kumimoji="1" lang="ja-JP" altLang="en-US" smtClean="0"/>
              <a:pPr/>
              <a:t>2019/7/22</a:t>
            </a:fld>
            <a:endParaRPr kumimoji="1" lang="ja-JP" altLang="en-US"/>
          </a:p>
        </p:txBody>
      </p:sp>
      <p:sp>
        <p:nvSpPr>
          <p:cNvPr id="6" name="Footer Placeholder 5"/>
          <p:cNvSpPr>
            <a:spLocks noGrp="1"/>
          </p:cNvSpPr>
          <p:nvPr>
            <p:ph type="ftr" sz="quarter" idx="11"/>
          </p:nvPr>
        </p:nvSpPr>
        <p:spPr>
          <a:xfrm>
            <a:off x="685800" y="379941"/>
            <a:ext cx="6991492" cy="365125"/>
          </a:xfrm>
        </p:spPr>
        <p:txBody>
          <a:bodyPr/>
          <a:lstStyle/>
          <a:p>
            <a:endParaRPr kumimoji="1" lang="ja-JP" altLang="en-US"/>
          </a:p>
        </p:txBody>
      </p:sp>
      <p:sp>
        <p:nvSpPr>
          <p:cNvPr id="7" name="Slide Number Placeholder 6"/>
          <p:cNvSpPr>
            <a:spLocks noGrp="1"/>
          </p:cNvSpPr>
          <p:nvPr>
            <p:ph type="sldNum" sz="quarter" idx="12"/>
          </p:nvPr>
        </p:nvSpPr>
        <p:spPr>
          <a:xfrm>
            <a:off x="10862452" y="381000"/>
            <a:ext cx="643748" cy="365125"/>
          </a:xfrm>
        </p:spPr>
        <p:txBody>
          <a:bodyPr/>
          <a:lstStyle/>
          <a:p>
            <a:fld id="{3363F318-9A9E-4052-A528-6C9A68290C88}" type="slidenum">
              <a:rPr kumimoji="1" lang="ja-JP" altLang="en-US" smtClean="0"/>
              <a:pPr/>
              <a:t>&lt;#&gt;</a:t>
            </a:fld>
            <a:endParaRPr kumimoji="1" lang="ja-JP" alt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xmlns="" val="281811968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札">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8F1C78B5-3E5A-4C18-B352-0FBFE12C25BC}" type="datetimeFigureOut">
              <a:rPr kumimoji="1" lang="ja-JP" altLang="en-US" smtClean="0"/>
              <a:pPr/>
              <a:t>2019/7/22</a:t>
            </a:fld>
            <a:endParaRPr kumimoji="1" lang="ja-JP" altLang="en-US"/>
          </a:p>
        </p:txBody>
      </p:sp>
      <p:sp>
        <p:nvSpPr>
          <p:cNvPr id="6" name="Footer Placeholder 5"/>
          <p:cNvSpPr>
            <a:spLocks noGrp="1"/>
          </p:cNvSpPr>
          <p:nvPr>
            <p:ph type="ftr" sz="quarter" idx="11"/>
          </p:nvPr>
        </p:nvSpPr>
        <p:spPr>
          <a:xfrm>
            <a:off x="685800" y="378883"/>
            <a:ext cx="6991492" cy="365125"/>
          </a:xfrm>
        </p:spPr>
        <p:txBody>
          <a:bodyPr/>
          <a:lstStyle/>
          <a:p>
            <a:endParaRPr kumimoji="1" lang="ja-JP" altLang="en-US"/>
          </a:p>
        </p:txBody>
      </p:sp>
      <p:sp>
        <p:nvSpPr>
          <p:cNvPr id="7" name="Slide Number Placeholder 6"/>
          <p:cNvSpPr>
            <a:spLocks noGrp="1"/>
          </p:cNvSpPr>
          <p:nvPr>
            <p:ph type="sldNum" sz="quarter" idx="12"/>
          </p:nvPr>
        </p:nvSpPr>
        <p:spPr>
          <a:xfrm>
            <a:off x="10862452" y="381000"/>
            <a:ext cx="643748" cy="365125"/>
          </a:xfrm>
        </p:spPr>
        <p:txBody>
          <a:bodyPr/>
          <a:lstStyle/>
          <a:p>
            <a:fld id="{3363F318-9A9E-4052-A528-6C9A68290C88}" type="slidenum">
              <a:rPr kumimoji="1" lang="ja-JP" altLang="en-US" smtClean="0"/>
              <a:pPr/>
              <a:t>&lt;#&gt;</a:t>
            </a:fld>
            <a:endParaRPr kumimoji="1" lang="ja-JP" altLang="en-US"/>
          </a:p>
        </p:txBody>
      </p:sp>
    </p:spTree>
    <p:extLst>
      <p:ext uri="{BB962C8B-B14F-4D97-AF65-F5344CB8AC3E}">
        <p14:creationId xmlns:p14="http://schemas.microsoft.com/office/powerpoint/2010/main" xmlns="" val="64288804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ja-JP" altLang="en-US"/>
              <a:t>マスター タイトルの書式設定</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8F1C78B5-3E5A-4C18-B352-0FBFE12C25BC}" type="datetimeFigureOut">
              <a:rPr kumimoji="1" lang="ja-JP" altLang="en-US" smtClean="0"/>
              <a:pPr/>
              <a:t>2019/7/22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363F318-9A9E-4052-A528-6C9A68290C88}" type="slidenum">
              <a:rPr kumimoji="1" lang="ja-JP" altLang="en-US" smtClean="0"/>
              <a:pPr/>
              <a:t>&lt;#&gt;</a:t>
            </a:fld>
            <a:endParaRPr kumimoji="1" lang="ja-JP" altLang="en-US"/>
          </a:p>
        </p:txBody>
      </p:sp>
    </p:spTree>
    <p:extLst>
      <p:ext uri="{BB962C8B-B14F-4D97-AF65-F5344CB8AC3E}">
        <p14:creationId xmlns:p14="http://schemas.microsoft.com/office/powerpoint/2010/main" xmlns="" val="141733901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ja-JP" altLang="en-US"/>
              <a:t>マスター タイトルの書式設定</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8F1C78B5-3E5A-4C18-B352-0FBFE12C25BC}" type="datetimeFigureOut">
              <a:rPr kumimoji="1" lang="ja-JP" altLang="en-US" smtClean="0"/>
              <a:pPr/>
              <a:t>2019/7/22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363F318-9A9E-4052-A528-6C9A68290C88}" type="slidenum">
              <a:rPr kumimoji="1" lang="ja-JP" altLang="en-US" smtClean="0"/>
              <a:pPr/>
              <a:t>&lt;#&gt;</a:t>
            </a:fld>
            <a:endParaRPr kumimoji="1" lang="ja-JP" altLang="en-US"/>
          </a:p>
        </p:txBody>
      </p:sp>
    </p:spTree>
    <p:extLst>
      <p:ext uri="{BB962C8B-B14F-4D97-AF65-F5344CB8AC3E}">
        <p14:creationId xmlns:p14="http://schemas.microsoft.com/office/powerpoint/2010/main" xmlns="" val="277180548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F1C78B5-3E5A-4C18-B352-0FBFE12C25BC}" type="datetimeFigureOut">
              <a:rPr kumimoji="1" lang="ja-JP" altLang="en-US" smtClean="0"/>
              <a:pPr/>
              <a:t>2019/7/22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63F318-9A9E-4052-A528-6C9A68290C88}" type="slidenum">
              <a:rPr kumimoji="1" lang="ja-JP" altLang="en-US" smtClean="0"/>
              <a:pPr/>
              <a:t>&lt;#&gt;</a:t>
            </a:fld>
            <a:endParaRPr kumimoji="1" lang="ja-JP" altLang="en-US"/>
          </a:p>
        </p:txBody>
      </p:sp>
    </p:spTree>
    <p:extLst>
      <p:ext uri="{BB962C8B-B14F-4D97-AF65-F5344CB8AC3E}">
        <p14:creationId xmlns:p14="http://schemas.microsoft.com/office/powerpoint/2010/main" xmlns="" val="202737153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8F1C78B5-3E5A-4C18-B352-0FBFE12C25BC}" type="datetimeFigureOut">
              <a:rPr kumimoji="1" lang="ja-JP" altLang="en-US" smtClean="0"/>
              <a:pPr/>
              <a:t>2019/7/22</a:t>
            </a:fld>
            <a:endParaRPr kumimoji="1" lang="ja-JP" altLang="en-US"/>
          </a:p>
        </p:txBody>
      </p:sp>
      <p:sp>
        <p:nvSpPr>
          <p:cNvPr id="5" name="Footer Placeholder 4"/>
          <p:cNvSpPr>
            <a:spLocks noGrp="1"/>
          </p:cNvSpPr>
          <p:nvPr>
            <p:ph type="ftr" sz="quarter" idx="11"/>
          </p:nvPr>
        </p:nvSpPr>
        <p:spPr>
          <a:xfrm>
            <a:off x="685800" y="381000"/>
            <a:ext cx="6991492" cy="365125"/>
          </a:xfrm>
        </p:spPr>
        <p:txBody>
          <a:bodyPr/>
          <a:lstStyle/>
          <a:p>
            <a:endParaRPr kumimoji="1" lang="ja-JP" altLang="en-US"/>
          </a:p>
        </p:txBody>
      </p:sp>
      <p:sp>
        <p:nvSpPr>
          <p:cNvPr id="6" name="Slide Number Placeholder 5"/>
          <p:cNvSpPr>
            <a:spLocks noGrp="1"/>
          </p:cNvSpPr>
          <p:nvPr>
            <p:ph type="sldNum" sz="quarter" idx="12"/>
          </p:nvPr>
        </p:nvSpPr>
        <p:spPr>
          <a:xfrm>
            <a:off x="10862452" y="381000"/>
            <a:ext cx="643748" cy="365125"/>
          </a:xfrm>
        </p:spPr>
        <p:txBody>
          <a:bodyPr/>
          <a:lstStyle/>
          <a:p>
            <a:fld id="{3363F318-9A9E-4052-A528-6C9A68290C88}" type="slidenum">
              <a:rPr kumimoji="1" lang="ja-JP" altLang="en-US" smtClean="0"/>
              <a:pPr/>
              <a:t>&lt;#&gt;</a:t>
            </a:fld>
            <a:endParaRPr kumimoji="1" lang="ja-JP" altLang="en-US"/>
          </a:p>
        </p:txBody>
      </p:sp>
    </p:spTree>
    <p:extLst>
      <p:ext uri="{BB962C8B-B14F-4D97-AF65-F5344CB8AC3E}">
        <p14:creationId xmlns:p14="http://schemas.microsoft.com/office/powerpoint/2010/main" xmlns="" val="117567364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5799" y="771782"/>
            <a:ext cx="10820399" cy="1293028"/>
          </a:xfrm>
        </p:spPr>
        <p:txBody>
          <a:bodyPr/>
          <a:lstStyle>
            <a:lvl1pPr algn="l">
              <a:defRPr/>
            </a:lvl1pPr>
          </a:lstStyle>
          <a:p>
            <a:r>
              <a:rPr lang="ja-JP" altLang="en-US" dirty="0"/>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F1C78B5-3E5A-4C18-B352-0FBFE12C25BC}" type="datetimeFigureOut">
              <a:rPr kumimoji="1" lang="ja-JP" altLang="en-US" smtClean="0"/>
              <a:pPr/>
              <a:t>2019/7/22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63F318-9A9E-4052-A528-6C9A68290C88}" type="slidenum">
              <a:rPr kumimoji="1" lang="ja-JP" altLang="en-US" smtClean="0"/>
              <a:pPr/>
              <a:t>&lt;#&gt;</a:t>
            </a:fld>
            <a:endParaRPr kumimoji="1" lang="ja-JP" altLang="en-US"/>
          </a:p>
        </p:txBody>
      </p:sp>
      <p:pic>
        <p:nvPicPr>
          <p:cNvPr id="8" name="図 7">
            <a:extLst>
              <a:ext uri="{FF2B5EF4-FFF2-40B4-BE49-F238E27FC236}">
                <a16:creationId xmlns:a16="http://schemas.microsoft.com/office/drawing/2014/main" xmlns="" id="{9E33F926-43D0-4DF9-920B-75302E6BA1EC}"/>
              </a:ext>
            </a:extLst>
          </p:cNvPr>
          <p:cNvPicPr>
            <a:picLocks noChangeAspect="1"/>
          </p:cNvPicPr>
          <p:nvPr userDrawn="1"/>
        </p:nvPicPr>
        <p:blipFill>
          <a:blip r:embed="rId2" cstate="print">
            <a:extLst>
              <a:ext uri="{BEBA8EAE-BF5A-486C-A8C5-ECC9F3942E4B}">
                <a14:imgProps xmlns:a14="http://schemas.microsoft.com/office/drawing/2010/main" xmlns="">
                  <a14:imgLayer r:embed="rId3">
                    <a14:imgEffect>
                      <a14:backgroundRemoval t="0" b="100000" l="0" r="100000">
                        <a14:foregroundMark x1="18800" y1="46473" x2="26000" y2="52282"/>
                      </a14:backgroundRemoval>
                    </a14:imgEffect>
                    <a14:imgEffect>
                      <a14:brightnessContrast bright="20000" contrast="40000"/>
                    </a14:imgEffect>
                  </a14:imgLayer>
                </a14:imgProps>
              </a:ext>
              <a:ext uri="{28A0092B-C50C-407E-A947-70E740481C1C}">
                <a14:useLocalDpi xmlns:a14="http://schemas.microsoft.com/office/drawing/2010/main" xmlns="" val="0"/>
              </a:ext>
            </a:extLst>
          </a:blip>
          <a:stretch>
            <a:fillRect/>
          </a:stretch>
        </p:blipFill>
        <p:spPr>
          <a:xfrm>
            <a:off x="10283557" y="5314950"/>
            <a:ext cx="1079767" cy="1040895"/>
          </a:xfrm>
          <a:prstGeom prst="rect">
            <a:avLst/>
          </a:prstGeom>
        </p:spPr>
      </p:pic>
    </p:spTree>
    <p:extLst>
      <p:ext uri="{BB962C8B-B14F-4D97-AF65-F5344CB8AC3E}">
        <p14:creationId xmlns:p14="http://schemas.microsoft.com/office/powerpoint/2010/main" xmlns="" val="231989431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8F1C78B5-3E5A-4C18-B352-0FBFE12C25BC}" type="datetimeFigureOut">
              <a:rPr kumimoji="1" lang="ja-JP" altLang="en-US" smtClean="0"/>
              <a:pPr/>
              <a:t>2019/7/22</a:t>
            </a:fld>
            <a:endParaRPr kumimoji="1" lang="ja-JP" altLang="en-US"/>
          </a:p>
        </p:txBody>
      </p:sp>
      <p:sp>
        <p:nvSpPr>
          <p:cNvPr id="5" name="Footer Placeholder 4"/>
          <p:cNvSpPr>
            <a:spLocks noGrp="1"/>
          </p:cNvSpPr>
          <p:nvPr>
            <p:ph type="ftr" sz="quarter" idx="11"/>
          </p:nvPr>
        </p:nvSpPr>
        <p:spPr>
          <a:xfrm>
            <a:off x="685800" y="381001"/>
            <a:ext cx="6991492" cy="364065"/>
          </a:xfrm>
        </p:spPr>
        <p:txBody>
          <a:bodyPr/>
          <a:lstStyle/>
          <a:p>
            <a:endParaRPr kumimoji="1" lang="ja-JP" altLang="en-US"/>
          </a:p>
        </p:txBody>
      </p:sp>
      <p:sp>
        <p:nvSpPr>
          <p:cNvPr id="6" name="Slide Number Placeholder 5"/>
          <p:cNvSpPr>
            <a:spLocks noGrp="1"/>
          </p:cNvSpPr>
          <p:nvPr>
            <p:ph type="sldNum" sz="quarter" idx="12"/>
          </p:nvPr>
        </p:nvSpPr>
        <p:spPr>
          <a:xfrm>
            <a:off x="10862452" y="381000"/>
            <a:ext cx="643748" cy="365125"/>
          </a:xfrm>
        </p:spPr>
        <p:txBody>
          <a:bodyPr/>
          <a:lstStyle/>
          <a:p>
            <a:fld id="{3363F318-9A9E-4052-A528-6C9A68290C88}" type="slidenum">
              <a:rPr kumimoji="1" lang="ja-JP" altLang="en-US" smtClean="0"/>
              <a:pPr/>
              <a:t>&lt;#&gt;</a:t>
            </a:fld>
            <a:endParaRPr kumimoji="1" lang="ja-JP" altLang="en-US"/>
          </a:p>
        </p:txBody>
      </p:sp>
    </p:spTree>
    <p:extLst>
      <p:ext uri="{BB962C8B-B14F-4D97-AF65-F5344CB8AC3E}">
        <p14:creationId xmlns:p14="http://schemas.microsoft.com/office/powerpoint/2010/main" xmlns="" val="33977910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F1C78B5-3E5A-4C18-B352-0FBFE12C25BC}" type="datetimeFigureOut">
              <a:rPr kumimoji="1" lang="ja-JP" altLang="en-US" smtClean="0"/>
              <a:pPr/>
              <a:t>2019/7/22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63F318-9A9E-4052-A528-6C9A68290C88}" type="slidenum">
              <a:rPr kumimoji="1" lang="ja-JP" altLang="en-US" smtClean="0"/>
              <a:pPr/>
              <a:t>&lt;#&gt;</a:t>
            </a:fld>
            <a:endParaRPr kumimoji="1" lang="ja-JP" altLang="en-US"/>
          </a:p>
        </p:txBody>
      </p:sp>
    </p:spTree>
    <p:extLst>
      <p:ext uri="{BB962C8B-B14F-4D97-AF65-F5344CB8AC3E}">
        <p14:creationId xmlns:p14="http://schemas.microsoft.com/office/powerpoint/2010/main" xmlns="" val="134501669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5800" y="3132666"/>
            <a:ext cx="5311775" cy="308601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3132666"/>
            <a:ext cx="5334000" cy="308601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F1C78B5-3E5A-4C18-B352-0FBFE12C25BC}" type="datetimeFigureOut">
              <a:rPr kumimoji="1" lang="ja-JP" altLang="en-US" smtClean="0"/>
              <a:pPr/>
              <a:t>2019/7/22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363F318-9A9E-4052-A528-6C9A68290C88}" type="slidenum">
              <a:rPr kumimoji="1" lang="ja-JP" altLang="en-US" smtClean="0"/>
              <a:pPr/>
              <a:t>&lt;#&gt;</a:t>
            </a:fld>
            <a:endParaRPr kumimoji="1" lang="ja-JP" altLang="en-US"/>
          </a:p>
        </p:txBody>
      </p:sp>
    </p:spTree>
    <p:extLst>
      <p:ext uri="{BB962C8B-B14F-4D97-AF65-F5344CB8AC3E}">
        <p14:creationId xmlns:p14="http://schemas.microsoft.com/office/powerpoint/2010/main" xmlns="" val="98467227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F1C78B5-3E5A-4C18-B352-0FBFE12C25BC}" type="datetimeFigureOut">
              <a:rPr kumimoji="1" lang="ja-JP" altLang="en-US" smtClean="0"/>
              <a:pPr/>
              <a:t>2019/7/22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363F318-9A9E-4052-A528-6C9A68290C88}" type="slidenum">
              <a:rPr kumimoji="1" lang="ja-JP" altLang="en-US" smtClean="0"/>
              <a:pPr/>
              <a:t>&lt;#&gt;</a:t>
            </a:fld>
            <a:endParaRPr kumimoji="1" lang="ja-JP" altLang="en-US"/>
          </a:p>
        </p:txBody>
      </p:sp>
    </p:spTree>
    <p:extLst>
      <p:ext uri="{BB962C8B-B14F-4D97-AF65-F5344CB8AC3E}">
        <p14:creationId xmlns:p14="http://schemas.microsoft.com/office/powerpoint/2010/main" xmlns="" val="10358725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1C78B5-3E5A-4C18-B352-0FBFE12C25BC}" type="datetimeFigureOut">
              <a:rPr kumimoji="1" lang="ja-JP" altLang="en-US" smtClean="0"/>
              <a:pPr/>
              <a:t>2019/7/22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363F318-9A9E-4052-A528-6C9A68290C88}" type="slidenum">
              <a:rPr kumimoji="1" lang="ja-JP" altLang="en-US" smtClean="0"/>
              <a:pPr/>
              <a:t>&lt;#&gt;</a:t>
            </a:fld>
            <a:endParaRPr kumimoji="1" lang="ja-JP" altLang="en-US"/>
          </a:p>
        </p:txBody>
      </p:sp>
    </p:spTree>
    <p:extLst>
      <p:ext uri="{BB962C8B-B14F-4D97-AF65-F5344CB8AC3E}">
        <p14:creationId xmlns:p14="http://schemas.microsoft.com/office/powerpoint/2010/main" xmlns="" val="288102382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F1C78B5-3E5A-4C18-B352-0FBFE12C25BC}" type="datetimeFigureOut">
              <a:rPr kumimoji="1" lang="ja-JP" altLang="en-US" smtClean="0"/>
              <a:pPr/>
              <a:t>2019/7/22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63F318-9A9E-4052-A528-6C9A68290C88}" type="slidenum">
              <a:rPr kumimoji="1" lang="ja-JP" altLang="en-US" smtClean="0"/>
              <a:pPr/>
              <a:t>&lt;#&gt;</a:t>
            </a:fld>
            <a:endParaRPr kumimoji="1" lang="ja-JP" altLang="en-US"/>
          </a:p>
        </p:txBody>
      </p:sp>
    </p:spTree>
    <p:extLst>
      <p:ext uri="{BB962C8B-B14F-4D97-AF65-F5344CB8AC3E}">
        <p14:creationId xmlns:p14="http://schemas.microsoft.com/office/powerpoint/2010/main" xmlns="" val="25690988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F1C78B5-3E5A-4C18-B352-0FBFE12C25BC}" type="datetimeFigureOut">
              <a:rPr kumimoji="1" lang="ja-JP" altLang="en-US" smtClean="0"/>
              <a:pPr/>
              <a:t>2019/7/22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63F318-9A9E-4052-A528-6C9A68290C88}" type="slidenum">
              <a:rPr kumimoji="1" lang="ja-JP" altLang="en-US" smtClean="0"/>
              <a:pPr/>
              <a:t>&lt;#&gt;</a:t>
            </a:fld>
            <a:endParaRPr kumimoji="1" lang="ja-JP" altLang="en-US"/>
          </a:p>
        </p:txBody>
      </p:sp>
    </p:spTree>
    <p:extLst>
      <p:ext uri="{BB962C8B-B14F-4D97-AF65-F5344CB8AC3E}">
        <p14:creationId xmlns:p14="http://schemas.microsoft.com/office/powerpoint/2010/main" xmlns="" val="248049586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cstate="print">
            <a:extLst>
              <a:ext uri="{28A0092B-C50C-407E-A947-70E740481C1C}">
                <a14:useLocalDpi xmlns:a14="http://schemas.microsoft.com/office/drawing/2010/main" xmlns=""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F1C78B5-3E5A-4C18-B352-0FBFE12C25BC}" type="datetimeFigureOut">
              <a:rPr kumimoji="1" lang="ja-JP" altLang="en-US" smtClean="0"/>
              <a:pPr/>
              <a:t>2019/7/22</a:t>
            </a:fld>
            <a:endParaRPr kumimoji="1" lang="ja-JP" alt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363F318-9A9E-4052-A528-6C9A68290C88}" type="slidenum">
              <a:rPr kumimoji="1" lang="ja-JP" altLang="en-US" smtClean="0"/>
              <a:pPr/>
              <a:t>&lt;#&gt;</a:t>
            </a:fld>
            <a:endParaRPr kumimoji="1" lang="ja-JP" altLang="en-US"/>
          </a:p>
        </p:txBody>
      </p:sp>
    </p:spTree>
    <p:extLst>
      <p:ext uri="{BB962C8B-B14F-4D97-AF65-F5344CB8AC3E}">
        <p14:creationId xmlns:p14="http://schemas.microsoft.com/office/powerpoint/2010/main" xmlns="" val="265692889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xStyles>
    <p:titleStyle>
      <a:lvl1pPr algn="r" defTabSz="914400" rtl="0" eaLnBrk="1" latinLnBrk="0" hangingPunct="1">
        <a:lnSpc>
          <a:spcPct val="90000"/>
        </a:lnSpc>
        <a:spcBef>
          <a:spcPct val="0"/>
        </a:spcBef>
        <a:buNone/>
        <a:defRPr kumimoji="1"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12487;&#12451;&#12505;&#12540;&#12488;&#21069;&#26399;&#27963;&#21205;&#22577;&#21578;2019.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12473;&#12500;&#12540;&#12481;&#21069;&#26399;&#27963;&#21205;&#22577;&#21578;2019.pptx" TargetMode="External"/><Relationship Id="rId5" Type="http://schemas.openxmlformats.org/officeDocument/2006/relationships/hyperlink" Target="&#12489;&#12521;&#12510;&#21069;&#26399;&#27963;&#21205;&#22577;&#21578;2019.pptx" TargetMode="External"/><Relationship Id="rId4" Type="http://schemas.openxmlformats.org/officeDocument/2006/relationships/hyperlink" Target="&#12487;&#12451;&#12473;&#12459;&#12483;&#12471;&#12519;&#12531;&#21069;&#26399;&#27963;&#21205;&#22577;&#21578;2019.ppt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ESS2019&#21069;&#26399;&#27770;&#31639;.xls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4709AA19-9F39-45D0-A85C-AD5DD0FCE5B5}"/>
              </a:ext>
            </a:extLst>
          </p:cNvPr>
          <p:cNvSpPr>
            <a:spLocks noGrp="1"/>
          </p:cNvSpPr>
          <p:nvPr>
            <p:ph type="ctrTitle"/>
          </p:nvPr>
        </p:nvSpPr>
        <p:spPr/>
        <p:txBody>
          <a:bodyPr>
            <a:normAutofit/>
          </a:bodyPr>
          <a:lstStyle/>
          <a:p>
            <a:r>
              <a:rPr lang="en-US" altLang="ja-JP" sz="6600" dirty="0"/>
              <a:t>Meiji </a:t>
            </a:r>
            <a:r>
              <a:rPr lang="en-US" altLang="ja-JP" sz="6600" dirty="0" err="1"/>
              <a:t>e.s.s</a:t>
            </a:r>
            <a:r>
              <a:rPr lang="en-US" altLang="ja-JP" sz="6600" dirty="0"/>
              <a:t>. </a:t>
            </a:r>
            <a:r>
              <a:rPr lang="ja-JP" altLang="en-US" sz="6600" dirty="0"/>
              <a:t>前期納会</a:t>
            </a:r>
            <a:endParaRPr kumimoji="1" lang="ja-JP" altLang="en-US" sz="6600" dirty="0"/>
          </a:p>
        </p:txBody>
      </p:sp>
      <p:sp>
        <p:nvSpPr>
          <p:cNvPr id="3" name="字幕 2">
            <a:extLst>
              <a:ext uri="{FF2B5EF4-FFF2-40B4-BE49-F238E27FC236}">
                <a16:creationId xmlns:a16="http://schemas.microsoft.com/office/drawing/2014/main" xmlns="" id="{946EA627-8E3C-496D-B547-DC1825FD62DD}"/>
              </a:ext>
            </a:extLst>
          </p:cNvPr>
          <p:cNvSpPr>
            <a:spLocks noGrp="1"/>
          </p:cNvSpPr>
          <p:nvPr>
            <p:ph type="subTitle" idx="1"/>
          </p:nvPr>
        </p:nvSpPr>
        <p:spPr>
          <a:xfrm>
            <a:off x="1371600" y="3632201"/>
            <a:ext cx="7853082" cy="685800"/>
          </a:xfrm>
        </p:spPr>
        <p:txBody>
          <a:bodyPr/>
          <a:lstStyle/>
          <a:p>
            <a:pPr algn="r"/>
            <a:r>
              <a:rPr kumimoji="1" lang="en-US" altLang="ja-JP" dirty="0"/>
              <a:t>2019/7/19</a:t>
            </a:r>
            <a:endParaRPr kumimoji="1" lang="ja-JP" altLang="en-US" dirty="0"/>
          </a:p>
        </p:txBody>
      </p:sp>
    </p:spTree>
    <p:extLst>
      <p:ext uri="{BB962C8B-B14F-4D97-AF65-F5344CB8AC3E}">
        <p14:creationId xmlns:p14="http://schemas.microsoft.com/office/powerpoint/2010/main" xmlns="" val="37640844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D4734E21-A661-4C43-B0A6-1405DB5D5D05}"/>
              </a:ext>
            </a:extLst>
          </p:cNvPr>
          <p:cNvSpPr>
            <a:spLocks noGrp="1"/>
          </p:cNvSpPr>
          <p:nvPr>
            <p:ph type="title"/>
          </p:nvPr>
        </p:nvSpPr>
        <p:spPr/>
        <p:txBody>
          <a:bodyPr/>
          <a:lstStyle/>
          <a:p>
            <a:r>
              <a:rPr lang="ja-JP" altLang="en-US" dirty="0"/>
              <a:t>前期活動報告</a:t>
            </a:r>
            <a:endParaRPr kumimoji="1" lang="ja-JP" altLang="en-US" dirty="0"/>
          </a:p>
        </p:txBody>
      </p:sp>
      <p:sp>
        <p:nvSpPr>
          <p:cNvPr id="3" name="コンテンツ プレースホルダー 2">
            <a:extLst>
              <a:ext uri="{FF2B5EF4-FFF2-40B4-BE49-F238E27FC236}">
                <a16:creationId xmlns:a16="http://schemas.microsoft.com/office/drawing/2014/main" xmlns="" id="{48F65D78-435C-4920-8AA1-B3F76E4DC7ED}"/>
              </a:ext>
            </a:extLst>
          </p:cNvPr>
          <p:cNvSpPr>
            <a:spLocks noGrp="1"/>
          </p:cNvSpPr>
          <p:nvPr>
            <p:ph idx="1"/>
          </p:nvPr>
        </p:nvSpPr>
        <p:spPr/>
        <p:txBody>
          <a:bodyPr>
            <a:normAutofit/>
          </a:bodyPr>
          <a:lstStyle/>
          <a:p>
            <a:pPr>
              <a:lnSpc>
                <a:spcPct val="150000"/>
              </a:lnSpc>
            </a:pPr>
            <a:r>
              <a:rPr lang="en-US" altLang="ja-JP" sz="2800" dirty="0">
                <a:hlinkClick r:id="rId3" action="ppaction://hlinkpres?slideindex=1&amp;slidetitle="/>
              </a:rPr>
              <a:t>Debate</a:t>
            </a:r>
            <a:endParaRPr lang="en-US" altLang="ja-JP" sz="2800" dirty="0"/>
          </a:p>
          <a:p>
            <a:pPr>
              <a:lnSpc>
                <a:spcPct val="150000"/>
              </a:lnSpc>
            </a:pPr>
            <a:r>
              <a:rPr kumimoji="1" lang="en-US" altLang="ja-JP" sz="2800" dirty="0">
                <a:hlinkClick r:id="rId4" action="ppaction://hlinkpres?slideindex=1&amp;slidetitle="/>
              </a:rPr>
              <a:t>Discussion</a:t>
            </a:r>
            <a:endParaRPr kumimoji="1" lang="en-US" altLang="ja-JP" sz="2800" dirty="0"/>
          </a:p>
          <a:p>
            <a:pPr>
              <a:lnSpc>
                <a:spcPct val="150000"/>
              </a:lnSpc>
            </a:pPr>
            <a:r>
              <a:rPr lang="en-US" altLang="ja-JP" sz="2800" dirty="0">
                <a:hlinkClick r:id="rId5" action="ppaction://hlinkpres?slideindex=1&amp;slidetitle="/>
              </a:rPr>
              <a:t>Drama</a:t>
            </a:r>
            <a:endParaRPr lang="en-US" altLang="ja-JP" sz="2800" dirty="0"/>
          </a:p>
          <a:p>
            <a:pPr>
              <a:lnSpc>
                <a:spcPct val="150000"/>
              </a:lnSpc>
            </a:pPr>
            <a:r>
              <a:rPr kumimoji="1" lang="en-US" altLang="ja-JP" sz="2800" dirty="0">
                <a:hlinkClick r:id="rId6" action="ppaction://hlinkpres?slideindex=1&amp;slidetitle="/>
              </a:rPr>
              <a:t>Speech</a:t>
            </a:r>
            <a:endParaRPr kumimoji="1" lang="en-US" altLang="ja-JP" sz="2800" dirty="0"/>
          </a:p>
          <a:p>
            <a:pPr>
              <a:lnSpc>
                <a:spcPct val="150000"/>
              </a:lnSpc>
            </a:pPr>
            <a:r>
              <a:rPr kumimoji="1" lang="ja-JP" altLang="en-US" sz="2800" dirty="0"/>
              <a:t>（新歓）</a:t>
            </a:r>
          </a:p>
        </p:txBody>
      </p:sp>
    </p:spTree>
    <p:extLst>
      <p:ext uri="{BB962C8B-B14F-4D97-AF65-F5344CB8AC3E}">
        <p14:creationId xmlns:p14="http://schemas.microsoft.com/office/powerpoint/2010/main" xmlns="" val="23390866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FA609FB5-D881-4C65-9E04-5FC365522F64}"/>
              </a:ext>
            </a:extLst>
          </p:cNvPr>
          <p:cNvSpPr>
            <a:spLocks noGrp="1"/>
          </p:cNvSpPr>
          <p:nvPr>
            <p:ph type="title"/>
          </p:nvPr>
        </p:nvSpPr>
        <p:spPr/>
        <p:txBody>
          <a:bodyPr/>
          <a:lstStyle/>
          <a:p>
            <a:r>
              <a:rPr kumimoji="1" lang="ja-JP" altLang="en-US" dirty="0"/>
              <a:t>前期会計報告</a:t>
            </a:r>
          </a:p>
        </p:txBody>
      </p:sp>
      <p:sp>
        <p:nvSpPr>
          <p:cNvPr id="4" name="コンテンツ プレースホルダー 2">
            <a:extLst>
              <a:ext uri="{FF2B5EF4-FFF2-40B4-BE49-F238E27FC236}">
                <a16:creationId xmlns:a16="http://schemas.microsoft.com/office/drawing/2014/main" xmlns="" id="{902B8A2E-E8A3-46E2-8BDA-726FB3B2778B}"/>
              </a:ext>
            </a:extLst>
          </p:cNvPr>
          <p:cNvSpPr>
            <a:spLocks noGrp="1"/>
          </p:cNvSpPr>
          <p:nvPr>
            <p:ph idx="1"/>
          </p:nvPr>
        </p:nvSpPr>
        <p:spPr>
          <a:xfrm>
            <a:off x="3877690" y="2448587"/>
            <a:ext cx="4436616" cy="1445920"/>
          </a:xfrm>
        </p:spPr>
        <p:txBody>
          <a:bodyPr>
            <a:normAutofit/>
          </a:bodyPr>
          <a:lstStyle/>
          <a:p>
            <a:pPr marL="0" indent="0">
              <a:lnSpc>
                <a:spcPct val="150000"/>
              </a:lnSpc>
              <a:buNone/>
            </a:pPr>
            <a:r>
              <a:rPr kumimoji="1" lang="ja-JP" altLang="en-US" sz="2800" dirty="0"/>
              <a:t>執行委員 財務担当</a:t>
            </a:r>
            <a:endParaRPr kumimoji="1" lang="en-US" altLang="ja-JP" sz="2800" dirty="0"/>
          </a:p>
          <a:p>
            <a:pPr marL="0" indent="0">
              <a:lnSpc>
                <a:spcPct val="150000"/>
              </a:lnSpc>
              <a:buNone/>
            </a:pPr>
            <a:r>
              <a:rPr lang="ja-JP" altLang="en-US" sz="2800" dirty="0"/>
              <a:t>　　　　　　　　　　平野　雅之</a:t>
            </a:r>
            <a:endParaRPr kumimoji="1" lang="en-US" altLang="ja-JP" sz="2800" dirty="0"/>
          </a:p>
        </p:txBody>
      </p:sp>
      <p:sp>
        <p:nvSpPr>
          <p:cNvPr id="6" name="テキスト ボックス 5">
            <a:extLst>
              <a:ext uri="{FF2B5EF4-FFF2-40B4-BE49-F238E27FC236}">
                <a16:creationId xmlns:a16="http://schemas.microsoft.com/office/drawing/2014/main" xmlns="" id="{DB191CFC-3692-43B8-BD65-AC46B432564B}"/>
              </a:ext>
            </a:extLst>
          </p:cNvPr>
          <p:cNvSpPr txBox="1"/>
          <p:nvPr/>
        </p:nvSpPr>
        <p:spPr>
          <a:xfrm>
            <a:off x="1085221" y="4793191"/>
            <a:ext cx="2502040" cy="369332"/>
          </a:xfrm>
          <a:prstGeom prst="rect">
            <a:avLst/>
          </a:prstGeom>
          <a:noFill/>
        </p:spPr>
        <p:txBody>
          <a:bodyPr wrap="square" rtlCol="0">
            <a:spAutoFit/>
          </a:bodyPr>
          <a:lstStyle/>
          <a:p>
            <a:r>
              <a:rPr kumimoji="1" lang="en-US" altLang="ja-JP" dirty="0">
                <a:hlinkClick r:id="rId3" action="ppaction://hlinkfile"/>
              </a:rPr>
              <a:t>ESS2019</a:t>
            </a:r>
            <a:r>
              <a:rPr kumimoji="1" lang="ja-JP" altLang="en-US" dirty="0">
                <a:hlinkClick r:id="rId3" action="ppaction://hlinkfile"/>
              </a:rPr>
              <a:t>前期決算</a:t>
            </a:r>
            <a:r>
              <a:rPr kumimoji="1" lang="en-US" altLang="ja-JP" dirty="0">
                <a:hlinkClick r:id="rId3" action="ppaction://hlinkfile"/>
              </a:rPr>
              <a:t>.xlsx</a:t>
            </a:r>
            <a:endParaRPr kumimoji="1" lang="ja-JP" altLang="en-US" dirty="0"/>
          </a:p>
        </p:txBody>
      </p:sp>
    </p:spTree>
    <p:extLst>
      <p:ext uri="{BB962C8B-B14F-4D97-AF65-F5344CB8AC3E}">
        <p14:creationId xmlns:p14="http://schemas.microsoft.com/office/powerpoint/2010/main" xmlns="" val="3186270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373CF41C-24A5-4249-BBDC-78CA8E5C183E}"/>
              </a:ext>
            </a:extLst>
          </p:cNvPr>
          <p:cNvSpPr>
            <a:spLocks noGrp="1"/>
          </p:cNvSpPr>
          <p:nvPr>
            <p:ph type="title"/>
          </p:nvPr>
        </p:nvSpPr>
        <p:spPr/>
        <p:txBody>
          <a:bodyPr/>
          <a:lstStyle/>
          <a:p>
            <a:r>
              <a:rPr kumimoji="1" lang="ja-JP" altLang="en-US" dirty="0"/>
              <a:t>駿台</a:t>
            </a:r>
            <a:r>
              <a:rPr kumimoji="1" lang="en-US" altLang="ja-JP" dirty="0"/>
              <a:t>E.S.S.</a:t>
            </a:r>
            <a:r>
              <a:rPr kumimoji="1" lang="ja-JP" altLang="en-US" dirty="0"/>
              <a:t>とのセレモニー</a:t>
            </a:r>
          </a:p>
        </p:txBody>
      </p:sp>
      <p:sp>
        <p:nvSpPr>
          <p:cNvPr id="3" name="コンテンツ プレースホルダー 2">
            <a:extLst>
              <a:ext uri="{FF2B5EF4-FFF2-40B4-BE49-F238E27FC236}">
                <a16:creationId xmlns:a16="http://schemas.microsoft.com/office/drawing/2014/main" xmlns="" id="{F65AE1B6-29A8-42E7-A108-A80B656C6E22}"/>
              </a:ext>
            </a:extLst>
          </p:cNvPr>
          <p:cNvSpPr>
            <a:spLocks noGrp="1"/>
          </p:cNvSpPr>
          <p:nvPr>
            <p:ph idx="1"/>
          </p:nvPr>
        </p:nvSpPr>
        <p:spPr/>
        <p:txBody>
          <a:bodyPr>
            <a:normAutofit/>
          </a:bodyPr>
          <a:lstStyle/>
          <a:p>
            <a:r>
              <a:rPr lang="ja-JP" altLang="en-US" sz="3200" dirty="0"/>
              <a:t>出席者</a:t>
            </a:r>
            <a:endParaRPr lang="en-US" altLang="ja-JP" sz="3200" dirty="0"/>
          </a:p>
          <a:p>
            <a:endParaRPr kumimoji="1" lang="en-US" altLang="ja-JP" sz="3200" dirty="0"/>
          </a:p>
          <a:p>
            <a:pPr marL="0" indent="0">
              <a:lnSpc>
                <a:spcPct val="150000"/>
              </a:lnSpc>
              <a:buNone/>
            </a:pPr>
            <a:r>
              <a:rPr kumimoji="1" lang="ja-JP" altLang="en-US" sz="3200" dirty="0"/>
              <a:t>　　　　　　　　　　　　柴田</a:t>
            </a:r>
            <a:r>
              <a:rPr lang="ja-JP" altLang="en-US" sz="3200" dirty="0"/>
              <a:t>様</a:t>
            </a:r>
            <a:r>
              <a:rPr kumimoji="1" lang="ja-JP" altLang="en-US" sz="3200" dirty="0"/>
              <a:t>　　吉川</a:t>
            </a:r>
            <a:r>
              <a:rPr lang="ja-JP" altLang="en-US" sz="3200" dirty="0"/>
              <a:t>様</a:t>
            </a:r>
            <a:endParaRPr kumimoji="1" lang="en-US" altLang="ja-JP" sz="3200" dirty="0"/>
          </a:p>
          <a:p>
            <a:pPr marL="0" indent="0">
              <a:lnSpc>
                <a:spcPct val="150000"/>
              </a:lnSpc>
              <a:buNone/>
            </a:pPr>
            <a:r>
              <a:rPr lang="ja-JP" altLang="en-US" sz="3200" dirty="0"/>
              <a:t>　　　　　　　　　　　　河合様　　古野様</a:t>
            </a:r>
            <a:endParaRPr kumimoji="1" lang="en-US" altLang="ja-JP" sz="3200" dirty="0"/>
          </a:p>
        </p:txBody>
      </p:sp>
    </p:spTree>
    <p:extLst>
      <p:ext uri="{BB962C8B-B14F-4D97-AF65-F5344CB8AC3E}">
        <p14:creationId xmlns:p14="http://schemas.microsoft.com/office/powerpoint/2010/main" xmlns="" val="46581211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A13BA330-64FD-4EBA-B992-B3E56057B84E}"/>
              </a:ext>
            </a:extLst>
          </p:cNvPr>
          <p:cNvSpPr>
            <a:spLocks noGrp="1"/>
          </p:cNvSpPr>
          <p:nvPr>
            <p:ph type="title"/>
          </p:nvPr>
        </p:nvSpPr>
        <p:spPr/>
        <p:txBody>
          <a:bodyPr/>
          <a:lstStyle/>
          <a:p>
            <a:r>
              <a:rPr kumimoji="1" lang="ja-JP" altLang="en-US" dirty="0"/>
              <a:t>夏季休業中の活動について</a:t>
            </a:r>
          </a:p>
        </p:txBody>
      </p:sp>
      <p:sp>
        <p:nvSpPr>
          <p:cNvPr id="3" name="コンテンツ プレースホルダー 2">
            <a:extLst>
              <a:ext uri="{FF2B5EF4-FFF2-40B4-BE49-F238E27FC236}">
                <a16:creationId xmlns:a16="http://schemas.microsoft.com/office/drawing/2014/main" xmlns="" id="{64412BB2-0C94-4BB8-9B0B-38063AD39CFB}"/>
              </a:ext>
            </a:extLst>
          </p:cNvPr>
          <p:cNvSpPr>
            <a:spLocks noGrp="1"/>
          </p:cNvSpPr>
          <p:nvPr>
            <p:ph idx="1"/>
          </p:nvPr>
        </p:nvSpPr>
        <p:spPr/>
        <p:txBody>
          <a:bodyPr>
            <a:normAutofit fontScale="92500"/>
          </a:bodyPr>
          <a:lstStyle/>
          <a:p>
            <a:pPr>
              <a:lnSpc>
                <a:spcPct val="150000"/>
              </a:lnSpc>
            </a:pPr>
            <a:r>
              <a:rPr kumimoji="1" lang="ja-JP" altLang="en-US" dirty="0"/>
              <a:t>部員に合宿計画書の配布</a:t>
            </a:r>
            <a:endParaRPr kumimoji="1" lang="en-US" altLang="ja-JP" dirty="0"/>
          </a:p>
          <a:p>
            <a:pPr>
              <a:lnSpc>
                <a:spcPct val="150000"/>
              </a:lnSpc>
            </a:pPr>
            <a:r>
              <a:rPr lang="ja-JP" altLang="en-US" dirty="0"/>
              <a:t>学生証・保険証及び「学生健康保険のしおり」の携行</a:t>
            </a:r>
            <a:endParaRPr lang="en-US" altLang="ja-JP" dirty="0"/>
          </a:p>
          <a:p>
            <a:pPr>
              <a:lnSpc>
                <a:spcPct val="150000"/>
              </a:lnSpc>
            </a:pPr>
            <a:r>
              <a:rPr kumimoji="1" lang="ja-JP" altLang="en-US" dirty="0"/>
              <a:t>現地の気象情報に留意</a:t>
            </a:r>
            <a:endParaRPr kumimoji="1" lang="en-US" altLang="ja-JP" dirty="0"/>
          </a:p>
          <a:p>
            <a:pPr>
              <a:lnSpc>
                <a:spcPct val="150000"/>
              </a:lnSpc>
            </a:pPr>
            <a:r>
              <a:rPr lang="ja-JP" altLang="en-US" dirty="0"/>
              <a:t>規則正しい生活と体調管理に留意</a:t>
            </a:r>
            <a:endParaRPr lang="en-US" altLang="ja-JP" dirty="0"/>
          </a:p>
          <a:p>
            <a:pPr>
              <a:lnSpc>
                <a:spcPct val="150000"/>
              </a:lnSpc>
            </a:pPr>
            <a:r>
              <a:rPr lang="ja-JP" altLang="en-US" dirty="0"/>
              <a:t>飲酒マナーの遵守</a:t>
            </a:r>
            <a:endParaRPr lang="en-US" altLang="ja-JP" dirty="0"/>
          </a:p>
          <a:p>
            <a:pPr>
              <a:lnSpc>
                <a:spcPct val="150000"/>
              </a:lnSpc>
            </a:pPr>
            <a:r>
              <a:rPr lang="ja-JP" altLang="en-US" dirty="0"/>
              <a:t>ネット上に個人情報を公開するリスクを理解する</a:t>
            </a:r>
            <a:endParaRPr lang="en-US" altLang="ja-JP" dirty="0"/>
          </a:p>
          <a:p>
            <a:pPr>
              <a:lnSpc>
                <a:spcPct val="150000"/>
              </a:lnSpc>
            </a:pPr>
            <a:r>
              <a:rPr lang="ja-JP" altLang="en-US" dirty="0"/>
              <a:t>適切な処理と対応</a:t>
            </a:r>
            <a:endParaRPr lang="en-US" altLang="ja-JP" dirty="0"/>
          </a:p>
        </p:txBody>
      </p:sp>
    </p:spTree>
    <p:extLst>
      <p:ext uri="{BB962C8B-B14F-4D97-AF65-F5344CB8AC3E}">
        <p14:creationId xmlns:p14="http://schemas.microsoft.com/office/powerpoint/2010/main" xmlns="" val="260415976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7AC96295-B3E6-4077-9ABC-C01BE63D9885}"/>
              </a:ext>
            </a:extLst>
          </p:cNvPr>
          <p:cNvSpPr>
            <a:spLocks noGrp="1"/>
          </p:cNvSpPr>
          <p:nvPr>
            <p:ph type="title"/>
          </p:nvPr>
        </p:nvSpPr>
        <p:spPr/>
        <p:txBody>
          <a:bodyPr/>
          <a:lstStyle/>
          <a:p>
            <a:r>
              <a:rPr kumimoji="1" lang="ja-JP" altLang="en-US" dirty="0"/>
              <a:t>部員に合宿計画書の配布</a:t>
            </a:r>
            <a:r>
              <a:rPr kumimoji="1" lang="en-US" altLang="ja-JP" dirty="0"/>
              <a:t>	</a:t>
            </a:r>
            <a:endParaRPr kumimoji="1" lang="ja-JP" altLang="en-US" dirty="0"/>
          </a:p>
        </p:txBody>
      </p:sp>
      <p:sp>
        <p:nvSpPr>
          <p:cNvPr id="3" name="コンテンツ プレースホルダー 2">
            <a:extLst>
              <a:ext uri="{FF2B5EF4-FFF2-40B4-BE49-F238E27FC236}">
                <a16:creationId xmlns:a16="http://schemas.microsoft.com/office/drawing/2014/main" xmlns="" id="{1E4BFC3E-DC55-41C5-A43D-438DE82C8417}"/>
              </a:ext>
            </a:extLst>
          </p:cNvPr>
          <p:cNvSpPr>
            <a:spLocks noGrp="1"/>
          </p:cNvSpPr>
          <p:nvPr>
            <p:ph idx="1"/>
          </p:nvPr>
        </p:nvSpPr>
        <p:spPr/>
        <p:txBody>
          <a:bodyPr>
            <a:normAutofit fontScale="92500"/>
          </a:bodyPr>
          <a:lstStyle/>
          <a:p>
            <a:pPr>
              <a:lnSpc>
                <a:spcPct val="150000"/>
              </a:lnSpc>
            </a:pPr>
            <a:r>
              <a:rPr kumimoji="1" lang="ja-JP" altLang="en-US" dirty="0"/>
              <a:t>合宿の計画に関して、父母からの問い合わせが増えている。</a:t>
            </a:r>
            <a:endParaRPr kumimoji="1" lang="en-US" altLang="ja-JP" dirty="0"/>
          </a:p>
          <a:p>
            <a:pPr>
              <a:lnSpc>
                <a:spcPct val="150000"/>
              </a:lnSpc>
            </a:pPr>
            <a:endParaRPr lang="en-US" altLang="ja-JP" dirty="0"/>
          </a:p>
          <a:p>
            <a:pPr marL="457200" indent="-457200">
              <a:lnSpc>
                <a:spcPct val="150000"/>
              </a:lnSpc>
              <a:buFont typeface="+mj-ea"/>
              <a:buAutoNum type="circleNumDbPlain"/>
            </a:pPr>
            <a:r>
              <a:rPr kumimoji="1" lang="ja-JP" altLang="en-US" dirty="0"/>
              <a:t>旅行日程</a:t>
            </a:r>
            <a:endParaRPr kumimoji="1" lang="en-US" altLang="ja-JP" dirty="0"/>
          </a:p>
          <a:p>
            <a:pPr marL="457200" indent="-457200">
              <a:lnSpc>
                <a:spcPct val="150000"/>
              </a:lnSpc>
              <a:buFont typeface="+mj-ea"/>
              <a:buAutoNum type="circleNumDbPlain"/>
            </a:pPr>
            <a:r>
              <a:rPr lang="ja-JP" altLang="en-US" dirty="0"/>
              <a:t>滞在場所</a:t>
            </a:r>
            <a:endParaRPr lang="en-US" altLang="ja-JP" dirty="0"/>
          </a:p>
          <a:p>
            <a:pPr marL="457200" indent="-457200">
              <a:lnSpc>
                <a:spcPct val="150000"/>
              </a:lnSpc>
              <a:buFont typeface="+mj-ea"/>
              <a:buAutoNum type="circleNumDbPlain"/>
            </a:pPr>
            <a:r>
              <a:rPr kumimoji="1" lang="ja-JP" altLang="en-US" dirty="0"/>
              <a:t>連絡先</a:t>
            </a:r>
            <a:endParaRPr kumimoji="1" lang="en-US" altLang="ja-JP" dirty="0"/>
          </a:p>
          <a:p>
            <a:pPr marL="0" indent="0">
              <a:lnSpc>
                <a:spcPct val="150000"/>
              </a:lnSpc>
              <a:buNone/>
            </a:pPr>
            <a:r>
              <a:rPr kumimoji="1" lang="ja-JP" altLang="en-US" dirty="0"/>
              <a:t>　　　　　　などを記した計画書を部員に周知</a:t>
            </a:r>
            <a:endParaRPr kumimoji="1" lang="en-US" altLang="ja-JP" dirty="0"/>
          </a:p>
          <a:p>
            <a:pPr marL="0" indent="0">
              <a:lnSpc>
                <a:spcPct val="150000"/>
              </a:lnSpc>
              <a:buNone/>
            </a:pPr>
            <a:r>
              <a:rPr lang="ja-JP" altLang="en-US" dirty="0"/>
              <a:t>　　　　　　　　　　　→部員から父母に伝えさせる</a:t>
            </a:r>
            <a:endParaRPr kumimoji="1" lang="ja-JP" altLang="en-US" dirty="0"/>
          </a:p>
        </p:txBody>
      </p:sp>
    </p:spTree>
    <p:extLst>
      <p:ext uri="{BB962C8B-B14F-4D97-AF65-F5344CB8AC3E}">
        <p14:creationId xmlns:p14="http://schemas.microsoft.com/office/powerpoint/2010/main" xmlns="" val="313005705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748459A1-3B32-4EE2-AF9B-542D7D68E0BF}"/>
              </a:ext>
            </a:extLst>
          </p:cNvPr>
          <p:cNvSpPr>
            <a:spLocks noGrp="1"/>
          </p:cNvSpPr>
          <p:nvPr>
            <p:ph type="title"/>
          </p:nvPr>
        </p:nvSpPr>
        <p:spPr/>
        <p:txBody>
          <a:bodyPr>
            <a:normAutofit fontScale="90000"/>
          </a:bodyPr>
          <a:lstStyle/>
          <a:p>
            <a:r>
              <a:rPr lang="ja-JP" altLang="en-US" dirty="0"/>
              <a:t>学生証・保険証及び「学生健康保険のしおり」の携行</a:t>
            </a:r>
            <a:r>
              <a:rPr lang="en-US" altLang="ja-JP" dirty="0"/>
              <a:t/>
            </a:r>
            <a:br>
              <a:rPr lang="en-US" altLang="ja-JP" dirty="0"/>
            </a:br>
            <a:endParaRPr kumimoji="1" lang="ja-JP" altLang="en-US" dirty="0"/>
          </a:p>
        </p:txBody>
      </p:sp>
      <p:sp>
        <p:nvSpPr>
          <p:cNvPr id="3" name="コンテンツ プレースホルダー 2">
            <a:extLst>
              <a:ext uri="{FF2B5EF4-FFF2-40B4-BE49-F238E27FC236}">
                <a16:creationId xmlns:a16="http://schemas.microsoft.com/office/drawing/2014/main" xmlns="" id="{CDA2490A-A04F-411B-9F96-C52737CDBF5C}"/>
              </a:ext>
            </a:extLst>
          </p:cNvPr>
          <p:cNvSpPr>
            <a:spLocks noGrp="1"/>
          </p:cNvSpPr>
          <p:nvPr>
            <p:ph idx="1"/>
          </p:nvPr>
        </p:nvSpPr>
        <p:spPr/>
        <p:txBody>
          <a:bodyPr/>
          <a:lstStyle/>
          <a:p>
            <a:pPr>
              <a:lnSpc>
                <a:spcPct val="150000"/>
              </a:lnSpc>
            </a:pPr>
            <a:r>
              <a:rPr kumimoji="1" lang="ja-JP" altLang="en-US" dirty="0"/>
              <a:t>「学生健康保険のしおり」</a:t>
            </a:r>
            <a:endParaRPr kumimoji="1" lang="en-US" altLang="ja-JP" dirty="0"/>
          </a:p>
          <a:p>
            <a:pPr marL="0" indent="0">
              <a:lnSpc>
                <a:spcPct val="150000"/>
              </a:lnSpc>
              <a:buNone/>
            </a:pPr>
            <a:r>
              <a:rPr kumimoji="1" lang="ja-JP" altLang="en-US" dirty="0"/>
              <a:t>　→大学の協定医療機関（全国約</a:t>
            </a:r>
            <a:r>
              <a:rPr kumimoji="1" lang="en-US" altLang="ja-JP" dirty="0"/>
              <a:t>170</a:t>
            </a:r>
            <a:r>
              <a:rPr kumimoji="1" lang="ja-JP" altLang="en-US" dirty="0"/>
              <a:t>か所）が記載</a:t>
            </a:r>
            <a:endParaRPr kumimoji="1" lang="en-US" altLang="ja-JP" dirty="0"/>
          </a:p>
          <a:p>
            <a:pPr marL="0" indent="0">
              <a:lnSpc>
                <a:spcPct val="150000"/>
              </a:lnSpc>
              <a:buNone/>
            </a:pPr>
            <a:r>
              <a:rPr lang="ja-JP" altLang="en-US" dirty="0"/>
              <a:t>　　　（明治大学</a:t>
            </a:r>
            <a:r>
              <a:rPr lang="en-US" altLang="ja-JP" dirty="0"/>
              <a:t>HP</a:t>
            </a:r>
            <a:r>
              <a:rPr lang="ja-JP" altLang="en-US" dirty="0"/>
              <a:t>でも確認可能）</a:t>
            </a:r>
            <a:endParaRPr lang="en-US" altLang="ja-JP" dirty="0"/>
          </a:p>
          <a:p>
            <a:pPr marL="0" indent="0">
              <a:lnSpc>
                <a:spcPct val="150000"/>
              </a:lnSpc>
              <a:buNone/>
            </a:pPr>
            <a:endParaRPr kumimoji="1" lang="en-US" altLang="ja-JP" dirty="0"/>
          </a:p>
          <a:p>
            <a:pPr>
              <a:lnSpc>
                <a:spcPct val="150000"/>
              </a:lnSpc>
            </a:pPr>
            <a:r>
              <a:rPr lang="ja-JP" altLang="en-US" dirty="0"/>
              <a:t>協定医療機関で学生証・保険証を提示</a:t>
            </a:r>
            <a:endParaRPr lang="en-US" altLang="ja-JP" dirty="0"/>
          </a:p>
          <a:p>
            <a:pPr marL="0" indent="0">
              <a:lnSpc>
                <a:spcPct val="150000"/>
              </a:lnSpc>
              <a:buNone/>
            </a:pPr>
            <a:r>
              <a:rPr lang="ja-JP" altLang="en-US" dirty="0"/>
              <a:t>　→自己負担なく受診可能（保健医療の範囲のみ）</a:t>
            </a:r>
            <a:endParaRPr kumimoji="1" lang="ja-JP" altLang="en-US" dirty="0"/>
          </a:p>
        </p:txBody>
      </p:sp>
    </p:spTree>
    <p:extLst>
      <p:ext uri="{BB962C8B-B14F-4D97-AF65-F5344CB8AC3E}">
        <p14:creationId xmlns:p14="http://schemas.microsoft.com/office/powerpoint/2010/main" xmlns="" val="341190597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5A7D575C-917A-4840-8150-D6700B6C3F06}"/>
              </a:ext>
            </a:extLst>
          </p:cNvPr>
          <p:cNvSpPr>
            <a:spLocks noGrp="1"/>
          </p:cNvSpPr>
          <p:nvPr>
            <p:ph type="title"/>
          </p:nvPr>
        </p:nvSpPr>
        <p:spPr/>
        <p:txBody>
          <a:bodyPr/>
          <a:lstStyle/>
          <a:p>
            <a:r>
              <a:rPr lang="ja-JP" altLang="en-US" dirty="0"/>
              <a:t>現地の気象情報に留意</a:t>
            </a:r>
            <a:endParaRPr kumimoji="1" lang="ja-JP" altLang="en-US" dirty="0"/>
          </a:p>
        </p:txBody>
      </p:sp>
      <p:sp>
        <p:nvSpPr>
          <p:cNvPr id="3" name="コンテンツ プレースホルダー 2">
            <a:extLst>
              <a:ext uri="{FF2B5EF4-FFF2-40B4-BE49-F238E27FC236}">
                <a16:creationId xmlns:a16="http://schemas.microsoft.com/office/drawing/2014/main" xmlns="" id="{86B52E9A-4ACA-427C-8681-E3C8F02B009A}"/>
              </a:ext>
            </a:extLst>
          </p:cNvPr>
          <p:cNvSpPr>
            <a:spLocks noGrp="1"/>
          </p:cNvSpPr>
          <p:nvPr>
            <p:ph idx="1"/>
          </p:nvPr>
        </p:nvSpPr>
        <p:spPr/>
        <p:txBody>
          <a:bodyPr/>
          <a:lstStyle/>
          <a:p>
            <a:pPr marL="0" indent="0">
              <a:lnSpc>
                <a:spcPct val="100000"/>
              </a:lnSpc>
              <a:buNone/>
            </a:pPr>
            <a:r>
              <a:rPr lang="ja-JP" altLang="en-US" dirty="0"/>
              <a:t>野外活動の際は</a:t>
            </a:r>
            <a:endParaRPr lang="en-US" altLang="ja-JP" dirty="0"/>
          </a:p>
          <a:p>
            <a:pPr marL="0" indent="0">
              <a:lnSpc>
                <a:spcPct val="100000"/>
              </a:lnSpc>
              <a:buNone/>
            </a:pPr>
            <a:endParaRPr kumimoji="1" lang="en-US" altLang="ja-JP" dirty="0"/>
          </a:p>
          <a:p>
            <a:pPr>
              <a:lnSpc>
                <a:spcPct val="100000"/>
              </a:lnSpc>
            </a:pPr>
            <a:r>
              <a:rPr kumimoji="1" lang="ja-JP" altLang="en-US" dirty="0"/>
              <a:t>現地の気象情報に留意</a:t>
            </a:r>
            <a:endParaRPr kumimoji="1" lang="en-US" altLang="ja-JP" dirty="0"/>
          </a:p>
          <a:p>
            <a:pPr>
              <a:lnSpc>
                <a:spcPct val="100000"/>
              </a:lnSpc>
            </a:pPr>
            <a:endParaRPr lang="en-US" altLang="ja-JP" dirty="0"/>
          </a:p>
          <a:p>
            <a:pPr>
              <a:lnSpc>
                <a:spcPct val="100000"/>
              </a:lnSpc>
            </a:pPr>
            <a:r>
              <a:rPr lang="ja-JP" altLang="en-US" dirty="0"/>
              <a:t>無理のない行動計画を心がける</a:t>
            </a:r>
            <a:endParaRPr kumimoji="1" lang="ja-JP" altLang="en-US" dirty="0"/>
          </a:p>
        </p:txBody>
      </p:sp>
    </p:spTree>
    <p:extLst>
      <p:ext uri="{BB962C8B-B14F-4D97-AF65-F5344CB8AC3E}">
        <p14:creationId xmlns:p14="http://schemas.microsoft.com/office/powerpoint/2010/main" xmlns="" val="230588246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C6647CFE-E4CB-4375-89F1-0591571CFE34}"/>
              </a:ext>
            </a:extLst>
          </p:cNvPr>
          <p:cNvSpPr>
            <a:spLocks noGrp="1"/>
          </p:cNvSpPr>
          <p:nvPr>
            <p:ph type="title"/>
          </p:nvPr>
        </p:nvSpPr>
        <p:spPr/>
        <p:txBody>
          <a:bodyPr>
            <a:normAutofit/>
          </a:bodyPr>
          <a:lstStyle/>
          <a:p>
            <a:pPr>
              <a:lnSpc>
                <a:spcPct val="150000"/>
              </a:lnSpc>
            </a:pPr>
            <a:r>
              <a:rPr lang="ja-JP" altLang="en-US" dirty="0"/>
              <a:t>規則正しい生活と体調管理に留意</a:t>
            </a:r>
            <a:endParaRPr kumimoji="1" lang="ja-JP" altLang="en-US" dirty="0"/>
          </a:p>
        </p:txBody>
      </p:sp>
      <p:sp>
        <p:nvSpPr>
          <p:cNvPr id="3" name="コンテンツ プレースホルダー 2">
            <a:extLst>
              <a:ext uri="{FF2B5EF4-FFF2-40B4-BE49-F238E27FC236}">
                <a16:creationId xmlns:a16="http://schemas.microsoft.com/office/drawing/2014/main" xmlns="" id="{5B3BCAE6-941A-4AFE-801A-A56FFDD928F7}"/>
              </a:ext>
            </a:extLst>
          </p:cNvPr>
          <p:cNvSpPr>
            <a:spLocks noGrp="1"/>
          </p:cNvSpPr>
          <p:nvPr>
            <p:ph idx="1"/>
          </p:nvPr>
        </p:nvSpPr>
        <p:spPr/>
        <p:txBody>
          <a:bodyPr/>
          <a:lstStyle/>
          <a:p>
            <a:endParaRPr kumimoji="1" lang="en-US" altLang="ja-JP" dirty="0"/>
          </a:p>
          <a:p>
            <a:r>
              <a:rPr kumimoji="1" lang="ja-JP" altLang="en-US" dirty="0"/>
              <a:t>日射病・熱中症・脱水症状に注意</a:t>
            </a:r>
          </a:p>
        </p:txBody>
      </p:sp>
    </p:spTree>
    <p:extLst>
      <p:ext uri="{BB962C8B-B14F-4D97-AF65-F5344CB8AC3E}">
        <p14:creationId xmlns:p14="http://schemas.microsoft.com/office/powerpoint/2010/main" xmlns="" val="4086198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0FF3D85C-E8D6-45E8-B322-ABEE23839805}"/>
              </a:ext>
            </a:extLst>
          </p:cNvPr>
          <p:cNvSpPr>
            <a:spLocks noGrp="1"/>
          </p:cNvSpPr>
          <p:nvPr>
            <p:ph type="title"/>
          </p:nvPr>
        </p:nvSpPr>
        <p:spPr/>
        <p:txBody>
          <a:bodyPr/>
          <a:lstStyle/>
          <a:p>
            <a:r>
              <a:rPr kumimoji="1" lang="ja-JP" altLang="en-US" dirty="0"/>
              <a:t>飲酒マナーの遵守</a:t>
            </a:r>
          </a:p>
        </p:txBody>
      </p:sp>
      <p:sp>
        <p:nvSpPr>
          <p:cNvPr id="3" name="コンテンツ プレースホルダー 2">
            <a:extLst>
              <a:ext uri="{FF2B5EF4-FFF2-40B4-BE49-F238E27FC236}">
                <a16:creationId xmlns:a16="http://schemas.microsoft.com/office/drawing/2014/main" xmlns="" id="{CA5AC275-7D47-4D6E-9FD4-5825E731C42A}"/>
              </a:ext>
            </a:extLst>
          </p:cNvPr>
          <p:cNvSpPr>
            <a:spLocks noGrp="1"/>
          </p:cNvSpPr>
          <p:nvPr>
            <p:ph idx="1"/>
          </p:nvPr>
        </p:nvSpPr>
        <p:spPr/>
        <p:txBody>
          <a:bodyPr>
            <a:normAutofit fontScale="85000" lnSpcReduction="20000"/>
          </a:bodyPr>
          <a:lstStyle/>
          <a:p>
            <a:r>
              <a:rPr kumimoji="1" lang="ja-JP" altLang="en-US" sz="3000" dirty="0"/>
              <a:t>未成年の飲酒は法律で禁止されている</a:t>
            </a:r>
            <a:endParaRPr kumimoji="1" lang="en-US" altLang="ja-JP" sz="3000" dirty="0"/>
          </a:p>
          <a:p>
            <a:r>
              <a:rPr lang="ja-JP" altLang="en-US" sz="3000" dirty="0"/>
              <a:t>イッキ飲みや罰ゲーム飲み、飲酒の強要は行わない</a:t>
            </a:r>
            <a:endParaRPr lang="en-US" altLang="ja-JP" sz="3000" dirty="0"/>
          </a:p>
          <a:p>
            <a:pPr marL="0" indent="0">
              <a:buNone/>
            </a:pPr>
            <a:r>
              <a:rPr kumimoji="1" lang="ja-JP" altLang="en-US" sz="3000" dirty="0"/>
              <a:t>　→飲酒に絡む事故を起こしたサークルは</a:t>
            </a:r>
            <a:endParaRPr kumimoji="1" lang="en-US" altLang="ja-JP" sz="3000" dirty="0"/>
          </a:p>
          <a:p>
            <a:pPr marL="0" indent="0">
              <a:buNone/>
            </a:pPr>
            <a:r>
              <a:rPr lang="ja-JP" altLang="en-US" sz="3000" dirty="0"/>
              <a:t>　　　「公認取消」、「活動停止」等の処分あり</a:t>
            </a:r>
            <a:endParaRPr lang="en-US" altLang="ja-JP" sz="3000" dirty="0"/>
          </a:p>
          <a:p>
            <a:pPr marL="0" indent="0">
              <a:buNone/>
            </a:pPr>
            <a:r>
              <a:rPr kumimoji="1" lang="ja-JP" altLang="en-US" sz="3000" dirty="0"/>
              <a:t>　→飲酒強要を行った部員への損害賠償請求の可能性あり</a:t>
            </a:r>
            <a:endParaRPr kumimoji="1" lang="en-US" altLang="ja-JP" sz="3000" dirty="0"/>
          </a:p>
          <a:p>
            <a:pPr marL="0" indent="0">
              <a:buNone/>
            </a:pPr>
            <a:endParaRPr lang="en-US" altLang="ja-JP" dirty="0"/>
          </a:p>
          <a:p>
            <a:pPr marL="0" indent="0">
              <a:buNone/>
            </a:pPr>
            <a:r>
              <a:rPr kumimoji="1" lang="en-US" altLang="ja-JP" dirty="0"/>
              <a:t>【</a:t>
            </a:r>
            <a:r>
              <a:rPr kumimoji="1" lang="ja-JP" altLang="en-US" dirty="0"/>
              <a:t>過去の飲酒死亡事故訴訟例</a:t>
            </a:r>
            <a:r>
              <a:rPr kumimoji="1" lang="en-US" altLang="ja-JP" dirty="0"/>
              <a:t>】</a:t>
            </a:r>
          </a:p>
          <a:p>
            <a:r>
              <a:rPr lang="ja-JP" altLang="en-US" dirty="0"/>
              <a:t>サークル部員が過度な飲酒で倒れた。</a:t>
            </a:r>
            <a:endParaRPr lang="en-US" altLang="ja-JP" dirty="0"/>
          </a:p>
          <a:p>
            <a:r>
              <a:rPr kumimoji="1" lang="ja-JP" altLang="en-US" dirty="0"/>
              <a:t>他の部員が適切な処理をせず急性アルコール中毒で死亡</a:t>
            </a:r>
            <a:endParaRPr kumimoji="1" lang="en-US" altLang="ja-JP" dirty="0"/>
          </a:p>
          <a:p>
            <a:pPr marL="0" indent="0">
              <a:buNone/>
            </a:pPr>
            <a:r>
              <a:rPr lang="ja-JP" altLang="en-US" dirty="0"/>
              <a:t>　→両親が当時のサークル部員</a:t>
            </a:r>
            <a:r>
              <a:rPr lang="en-US" altLang="ja-JP" dirty="0"/>
              <a:t>21</a:t>
            </a:r>
            <a:r>
              <a:rPr lang="ja-JP" altLang="en-US" dirty="0"/>
              <a:t>人に</a:t>
            </a:r>
            <a:endParaRPr lang="en-US" altLang="ja-JP" dirty="0"/>
          </a:p>
          <a:p>
            <a:pPr marL="0" indent="0">
              <a:buNone/>
            </a:pPr>
            <a:r>
              <a:rPr kumimoji="1" lang="ja-JP" altLang="en-US" dirty="0"/>
              <a:t>　</a:t>
            </a:r>
            <a:r>
              <a:rPr lang="ja-JP" altLang="en-US" dirty="0"/>
              <a:t>　　計</a:t>
            </a:r>
            <a:r>
              <a:rPr lang="en-US" altLang="ja-JP" dirty="0"/>
              <a:t>1</a:t>
            </a:r>
            <a:r>
              <a:rPr lang="ja-JP" altLang="en-US" dirty="0"/>
              <a:t>億</a:t>
            </a:r>
            <a:r>
              <a:rPr lang="en-US" altLang="ja-JP" dirty="0"/>
              <a:t>6900</a:t>
            </a:r>
            <a:r>
              <a:rPr lang="ja-JP" altLang="en-US" dirty="0"/>
              <a:t>万円の損害賠償請求</a:t>
            </a:r>
            <a:endParaRPr kumimoji="1" lang="ja-JP" altLang="en-US" dirty="0"/>
          </a:p>
        </p:txBody>
      </p:sp>
    </p:spTree>
    <p:extLst>
      <p:ext uri="{BB962C8B-B14F-4D97-AF65-F5344CB8AC3E}">
        <p14:creationId xmlns:p14="http://schemas.microsoft.com/office/powerpoint/2010/main" xmlns="" val="359263027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0BC86199-7C1D-49F1-BF49-AEAAA9FA23AA}"/>
              </a:ext>
            </a:extLst>
          </p:cNvPr>
          <p:cNvSpPr>
            <a:spLocks noGrp="1"/>
          </p:cNvSpPr>
          <p:nvPr>
            <p:ph type="title"/>
          </p:nvPr>
        </p:nvSpPr>
        <p:spPr/>
        <p:txBody>
          <a:bodyPr/>
          <a:lstStyle/>
          <a:p>
            <a:r>
              <a:rPr lang="ja-JP" altLang="en-US" dirty="0"/>
              <a:t>ネット上に個人情報を公開するリスクを理解する</a:t>
            </a:r>
            <a:endParaRPr kumimoji="1" lang="ja-JP" altLang="en-US" dirty="0"/>
          </a:p>
        </p:txBody>
      </p:sp>
      <p:sp>
        <p:nvSpPr>
          <p:cNvPr id="3" name="コンテンツ プレースホルダー 2">
            <a:extLst>
              <a:ext uri="{FF2B5EF4-FFF2-40B4-BE49-F238E27FC236}">
                <a16:creationId xmlns:a16="http://schemas.microsoft.com/office/drawing/2014/main" xmlns="" id="{5B638C51-1822-47DC-B27D-D01EDD0A3EF8}"/>
              </a:ext>
            </a:extLst>
          </p:cNvPr>
          <p:cNvSpPr>
            <a:spLocks noGrp="1"/>
          </p:cNvSpPr>
          <p:nvPr>
            <p:ph idx="1"/>
          </p:nvPr>
        </p:nvSpPr>
        <p:spPr/>
        <p:txBody>
          <a:bodyPr>
            <a:normAutofit lnSpcReduction="10000"/>
          </a:bodyPr>
          <a:lstStyle/>
          <a:p>
            <a:pPr>
              <a:lnSpc>
                <a:spcPct val="150000"/>
              </a:lnSpc>
            </a:pPr>
            <a:r>
              <a:rPr kumimoji="1" lang="ja-JP" altLang="en-US" dirty="0"/>
              <a:t>ホームページや</a:t>
            </a:r>
            <a:r>
              <a:rPr kumimoji="1" lang="en-US" altLang="ja-JP" dirty="0"/>
              <a:t>SNS</a:t>
            </a:r>
            <a:r>
              <a:rPr kumimoji="1" lang="ja-JP" altLang="en-US" dirty="0"/>
              <a:t>は不特定多数が閲覧可能</a:t>
            </a:r>
            <a:endParaRPr kumimoji="1" lang="en-US" altLang="ja-JP" dirty="0"/>
          </a:p>
          <a:p>
            <a:pPr>
              <a:lnSpc>
                <a:spcPct val="150000"/>
              </a:lnSpc>
            </a:pPr>
            <a:r>
              <a:rPr lang="ja-JP" altLang="en-US" dirty="0"/>
              <a:t>公開していた情報を削除しても、悪意ある者が内容を保存していた場合、転用される可能性もある。</a:t>
            </a:r>
            <a:endParaRPr lang="en-US" altLang="ja-JP" dirty="0"/>
          </a:p>
          <a:p>
            <a:pPr>
              <a:lnSpc>
                <a:spcPct val="150000"/>
              </a:lnSpc>
            </a:pPr>
            <a:endParaRPr kumimoji="1" lang="en-US" altLang="ja-JP" dirty="0"/>
          </a:p>
          <a:p>
            <a:pPr>
              <a:lnSpc>
                <a:spcPct val="150000"/>
              </a:lnSpc>
            </a:pPr>
            <a:r>
              <a:rPr lang="ja-JP" altLang="en-US" dirty="0"/>
              <a:t>ネット上に個人情報を公開することには相応のリスクが伴うことを強く認識してください。</a:t>
            </a:r>
            <a:endParaRPr lang="en-US" altLang="ja-JP" dirty="0"/>
          </a:p>
          <a:p>
            <a:pPr>
              <a:lnSpc>
                <a:spcPct val="150000"/>
              </a:lnSpc>
            </a:pPr>
            <a:endParaRPr kumimoji="1" lang="en-US" altLang="ja-JP" dirty="0"/>
          </a:p>
          <a:p>
            <a:pPr>
              <a:lnSpc>
                <a:spcPct val="150000"/>
              </a:lnSpc>
            </a:pPr>
            <a:r>
              <a:rPr lang="ja-JP" altLang="en-US" dirty="0"/>
              <a:t>他人の個人情報を本人の許可なく掲載することは厳に慎んでください</a:t>
            </a:r>
            <a:endParaRPr kumimoji="1" lang="ja-JP" altLang="en-US" dirty="0"/>
          </a:p>
        </p:txBody>
      </p:sp>
    </p:spTree>
    <p:extLst>
      <p:ext uri="{BB962C8B-B14F-4D97-AF65-F5344CB8AC3E}">
        <p14:creationId xmlns:p14="http://schemas.microsoft.com/office/powerpoint/2010/main" xmlns="" val="250634914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F58C4620-FF71-40AA-91C5-76A6B18B9560}"/>
              </a:ext>
            </a:extLst>
          </p:cNvPr>
          <p:cNvSpPr>
            <a:spLocks noGrp="1"/>
          </p:cNvSpPr>
          <p:nvPr>
            <p:ph type="title"/>
          </p:nvPr>
        </p:nvSpPr>
        <p:spPr/>
        <p:txBody>
          <a:bodyPr/>
          <a:lstStyle/>
          <a:p>
            <a:r>
              <a:rPr lang="ja-JP" altLang="en-US" dirty="0"/>
              <a:t>適切な処理と対応</a:t>
            </a:r>
            <a:endParaRPr kumimoji="1" lang="ja-JP" altLang="en-US" dirty="0"/>
          </a:p>
        </p:txBody>
      </p:sp>
      <p:sp>
        <p:nvSpPr>
          <p:cNvPr id="3" name="コンテンツ プレースホルダー 2">
            <a:extLst>
              <a:ext uri="{FF2B5EF4-FFF2-40B4-BE49-F238E27FC236}">
                <a16:creationId xmlns:a16="http://schemas.microsoft.com/office/drawing/2014/main" xmlns="" id="{DD62077A-4601-4908-9F34-BEDC947E4419}"/>
              </a:ext>
            </a:extLst>
          </p:cNvPr>
          <p:cNvSpPr>
            <a:spLocks noGrp="1"/>
          </p:cNvSpPr>
          <p:nvPr>
            <p:ph idx="1"/>
          </p:nvPr>
        </p:nvSpPr>
        <p:spPr/>
        <p:txBody>
          <a:bodyPr>
            <a:normAutofit lnSpcReduction="10000"/>
          </a:bodyPr>
          <a:lstStyle/>
          <a:p>
            <a:pPr>
              <a:lnSpc>
                <a:spcPct val="150000"/>
              </a:lnSpc>
            </a:pPr>
            <a:r>
              <a:rPr kumimoji="1" lang="ja-JP" altLang="en-US" dirty="0"/>
              <a:t>万一、トラブル・事故等が発生した場合は、適切な処置（救急要請）をとるとともに、直ちに、サークルの部長（教職員）及び学生支援事務室に連絡すること。</a:t>
            </a:r>
            <a:endParaRPr kumimoji="1" lang="en-US" altLang="ja-JP" dirty="0"/>
          </a:p>
          <a:p>
            <a:pPr>
              <a:lnSpc>
                <a:spcPct val="150000"/>
              </a:lnSpc>
            </a:pPr>
            <a:endParaRPr lang="en-US" altLang="ja-JP" dirty="0"/>
          </a:p>
          <a:p>
            <a:pPr marL="0" indent="0">
              <a:lnSpc>
                <a:spcPct val="150000"/>
              </a:lnSpc>
              <a:buNone/>
            </a:pPr>
            <a:endParaRPr kumimoji="1" lang="en-US" altLang="ja-JP" dirty="0"/>
          </a:p>
          <a:p>
            <a:pPr marL="0" indent="0">
              <a:lnSpc>
                <a:spcPct val="150000"/>
              </a:lnSpc>
              <a:buNone/>
            </a:pPr>
            <a:r>
              <a:rPr kumimoji="1" lang="ja-JP" altLang="en-US" dirty="0"/>
              <a:t>各キャンパス連絡先</a:t>
            </a:r>
            <a:endParaRPr kumimoji="1" lang="en-US" altLang="ja-JP" dirty="0"/>
          </a:p>
          <a:p>
            <a:pPr marL="0" indent="0">
              <a:lnSpc>
                <a:spcPct val="150000"/>
              </a:lnSpc>
              <a:buNone/>
            </a:pPr>
            <a:r>
              <a:rPr lang="ja-JP" altLang="en-US" dirty="0"/>
              <a:t>　　駿河台（</a:t>
            </a:r>
            <a:r>
              <a:rPr lang="en-US" altLang="ja-JP" dirty="0"/>
              <a:t>03-3296-4205</a:t>
            </a:r>
            <a:r>
              <a:rPr lang="ja-JP" altLang="en-US" dirty="0"/>
              <a:t>）　和泉（</a:t>
            </a:r>
            <a:r>
              <a:rPr lang="en-US" altLang="ja-JP" dirty="0"/>
              <a:t>03-5300-1173</a:t>
            </a:r>
            <a:r>
              <a:rPr lang="ja-JP" altLang="en-US" dirty="0"/>
              <a:t>）　</a:t>
            </a:r>
            <a:endParaRPr lang="en-US" altLang="ja-JP" dirty="0"/>
          </a:p>
          <a:p>
            <a:pPr marL="0" indent="0">
              <a:lnSpc>
                <a:spcPct val="150000"/>
              </a:lnSpc>
              <a:buNone/>
            </a:pPr>
            <a:r>
              <a:rPr lang="en-US" altLang="ja-JP" dirty="0"/>
              <a:t>     </a:t>
            </a:r>
            <a:r>
              <a:rPr lang="ja-JP" altLang="en-US" dirty="0"/>
              <a:t>生田（</a:t>
            </a:r>
            <a:r>
              <a:rPr lang="en-US" altLang="ja-JP" dirty="0"/>
              <a:t>044-934-7578</a:t>
            </a:r>
            <a:r>
              <a:rPr lang="ja-JP" altLang="en-US" dirty="0"/>
              <a:t>）</a:t>
            </a:r>
            <a:r>
              <a:rPr lang="en-US" altLang="ja-JP" dirty="0"/>
              <a:t>      </a:t>
            </a:r>
            <a:r>
              <a:rPr lang="ja-JP" altLang="en-US" dirty="0"/>
              <a:t>中野（</a:t>
            </a:r>
            <a:r>
              <a:rPr lang="en-US" altLang="ja-JP" dirty="0"/>
              <a:t>03-5343-8058</a:t>
            </a:r>
            <a:r>
              <a:rPr lang="ja-JP" altLang="en-US" dirty="0"/>
              <a:t>）</a:t>
            </a:r>
            <a:endParaRPr kumimoji="1" lang="ja-JP" altLang="en-US" dirty="0"/>
          </a:p>
        </p:txBody>
      </p:sp>
    </p:spTree>
    <p:extLst>
      <p:ext uri="{BB962C8B-B14F-4D97-AF65-F5344CB8AC3E}">
        <p14:creationId xmlns:p14="http://schemas.microsoft.com/office/powerpoint/2010/main" xmlns="" val="218389971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heme/theme1.xml><?xml version="1.0" encoding="utf-8"?>
<a:theme xmlns:a="http://schemas.openxmlformats.org/drawingml/2006/main" name="飛行機雲">
  <a:themeElements>
    <a:clrScheme name="飛行機雲">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飛行機雲">
      <a:majorFont>
        <a:latin typeface="Century Gothic"/>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飛行機雲">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Vapor Trail" id="{4FDF2955-7D9C-493C-B9F9-C205151B46CD}" vid="{8F31A783-2159-4870-BC29-2BA7D038EA4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飛行機雲</Template>
  <TotalTime>2973</TotalTime>
  <Words>604</Words>
  <Application>Microsoft Office PowerPoint</Application>
  <PresentationFormat>ユーザー設定</PresentationFormat>
  <Paragraphs>107</Paragraphs>
  <Slides>12</Slides>
  <Notes>5</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飛行機雲</vt:lpstr>
      <vt:lpstr>Meiji e.s.s. 前期納会</vt:lpstr>
      <vt:lpstr>夏季休業中の活動について</vt:lpstr>
      <vt:lpstr>部員に合宿計画書の配布 </vt:lpstr>
      <vt:lpstr>学生証・保険証及び「学生健康保険のしおり」の携行 </vt:lpstr>
      <vt:lpstr>現地の気象情報に留意</vt:lpstr>
      <vt:lpstr>規則正しい生活と体調管理に留意</vt:lpstr>
      <vt:lpstr>飲酒マナーの遵守</vt:lpstr>
      <vt:lpstr>ネット上に個人情報を公開するリスクを理解する</vt:lpstr>
      <vt:lpstr>適切な処理と対応</vt:lpstr>
      <vt:lpstr>前期活動報告</vt:lpstr>
      <vt:lpstr>前期会計報告</vt:lpstr>
      <vt:lpstr>駿台E.S.S.とのセレモニー</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健 大城</dc:creator>
  <cp:lastModifiedBy>Kawai</cp:lastModifiedBy>
  <cp:revision>83</cp:revision>
  <dcterms:created xsi:type="dcterms:W3CDTF">2019-06-08T06:14:25Z</dcterms:created>
  <dcterms:modified xsi:type="dcterms:W3CDTF">2019-07-22T01:06:56Z</dcterms:modified>
</cp:coreProperties>
</file>